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97" r:id="rId2"/>
    <p:sldId id="611" r:id="rId3"/>
    <p:sldId id="558" r:id="rId4"/>
    <p:sldId id="607" r:id="rId5"/>
    <p:sldId id="612" r:id="rId6"/>
    <p:sldId id="560" r:id="rId7"/>
    <p:sldId id="561" r:id="rId8"/>
    <p:sldId id="562" r:id="rId9"/>
    <p:sldId id="563" r:id="rId10"/>
    <p:sldId id="564" r:id="rId11"/>
    <p:sldId id="568" r:id="rId12"/>
    <p:sldId id="569" r:id="rId13"/>
    <p:sldId id="570" r:id="rId14"/>
    <p:sldId id="571" r:id="rId15"/>
    <p:sldId id="565" r:id="rId16"/>
    <p:sldId id="566" r:id="rId17"/>
    <p:sldId id="573" r:id="rId18"/>
    <p:sldId id="574" r:id="rId19"/>
    <p:sldId id="575" r:id="rId20"/>
    <p:sldId id="576" r:id="rId21"/>
    <p:sldId id="577" r:id="rId22"/>
    <p:sldId id="578" r:id="rId23"/>
    <p:sldId id="579" r:id="rId24"/>
    <p:sldId id="580" r:id="rId25"/>
    <p:sldId id="587" r:id="rId26"/>
    <p:sldId id="589" r:id="rId27"/>
    <p:sldId id="590" r:id="rId28"/>
    <p:sldId id="567" r:id="rId29"/>
    <p:sldId id="581" r:id="rId30"/>
    <p:sldId id="610" r:id="rId31"/>
    <p:sldId id="605" r:id="rId32"/>
    <p:sldId id="606" r:id="rId33"/>
    <p:sldId id="585" r:id="rId34"/>
    <p:sldId id="586" r:id="rId35"/>
    <p:sldId id="588" r:id="rId36"/>
    <p:sldId id="594" r:id="rId37"/>
    <p:sldId id="595" r:id="rId38"/>
    <p:sldId id="596" r:id="rId39"/>
    <p:sldId id="597" r:id="rId40"/>
    <p:sldId id="599" r:id="rId41"/>
    <p:sldId id="600" r:id="rId42"/>
    <p:sldId id="601" r:id="rId43"/>
    <p:sldId id="602" r:id="rId44"/>
    <p:sldId id="603" r:id="rId45"/>
    <p:sldId id="608" r:id="rId46"/>
    <p:sldId id="604" r:id="rId47"/>
    <p:sldId id="583" r:id="rId48"/>
    <p:sldId id="584" r:id="rId49"/>
    <p:sldId id="592" r:id="rId50"/>
    <p:sldId id="593" r:id="rId51"/>
    <p:sldId id="60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2192C-E412-4497-AFD0-C23A8C7A7159}" v="1307" dt="2025-02-25T15:38:46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.oltolini2@campus.unimib.it" userId="S::e.oltolini2@campus.unimib.it::0c633ab6-42af-417a-9abd-0fbebbdbc98a" providerId="AD" clId="Web-{64FFCE1A-706D-2077-891C-5AA6D0E7F865}"/>
    <pc:docChg chg="addSld delSld modSld">
      <pc:chgData name="e.oltolini2@campus.unimib.it" userId="S::e.oltolini2@campus.unimib.it::0c633ab6-42af-417a-9abd-0fbebbdbc98a" providerId="AD" clId="Web-{64FFCE1A-706D-2077-891C-5AA6D0E7F865}" dt="2025-02-12T09:58:24.127" v="144"/>
      <pc:docMkLst>
        <pc:docMk/>
      </pc:docMkLst>
      <pc:sldChg chg="del">
        <pc:chgData name="e.oltolini2@campus.unimib.it" userId="S::e.oltolini2@campus.unimib.it::0c633ab6-42af-417a-9abd-0fbebbdbc98a" providerId="AD" clId="Web-{64FFCE1A-706D-2077-891C-5AA6D0E7F865}" dt="2025-02-12T09:53:08.953" v="1"/>
        <pc:sldMkLst>
          <pc:docMk/>
          <pc:sldMk cId="109857222" sldId="256"/>
        </pc:sldMkLst>
      </pc:sldChg>
      <pc:sldChg chg="modSp add">
        <pc:chgData name="e.oltolini2@campus.unimib.it" userId="S::e.oltolini2@campus.unimib.it::0c633ab6-42af-417a-9abd-0fbebbdbc98a" providerId="AD" clId="Web-{64FFCE1A-706D-2077-891C-5AA6D0E7F865}" dt="2025-02-12T09:54:49.610" v="62" actId="1076"/>
        <pc:sldMkLst>
          <pc:docMk/>
          <pc:sldMk cId="3722211216" sldId="297"/>
        </pc:sldMkLst>
        <pc:spChg chg="mod">
          <ac:chgData name="e.oltolini2@campus.unimib.it" userId="S::e.oltolini2@campus.unimib.it::0c633ab6-42af-417a-9abd-0fbebbdbc98a" providerId="AD" clId="Web-{64FFCE1A-706D-2077-891C-5AA6D0E7F865}" dt="2025-02-12T09:54:43.016" v="59" actId="1076"/>
          <ac:spMkLst>
            <pc:docMk/>
            <pc:sldMk cId="3722211216" sldId="297"/>
            <ac:spMk id="9" creationId="{442D95B5-2521-A2F3-B887-51E7BBB73439}"/>
          </ac:spMkLst>
        </pc:spChg>
        <pc:spChg chg="mod">
          <ac:chgData name="e.oltolini2@campus.unimib.it" userId="S::e.oltolini2@campus.unimib.it::0c633ab6-42af-417a-9abd-0fbebbdbc98a" providerId="AD" clId="Web-{64FFCE1A-706D-2077-891C-5AA6D0E7F865}" dt="2025-02-12T09:54:43.032" v="60" actId="1076"/>
          <ac:spMkLst>
            <pc:docMk/>
            <pc:sldMk cId="3722211216" sldId="297"/>
            <ac:spMk id="11" creationId="{5C552009-F50E-26B1-F758-688DF99FB82A}"/>
          </ac:spMkLst>
        </pc:spChg>
        <pc:spChg chg="mod">
          <ac:chgData name="e.oltolini2@campus.unimib.it" userId="S::e.oltolini2@campus.unimib.it::0c633ab6-42af-417a-9abd-0fbebbdbc98a" providerId="AD" clId="Web-{64FFCE1A-706D-2077-891C-5AA6D0E7F865}" dt="2025-02-12T09:54:49.610" v="62" actId="1076"/>
          <ac:spMkLst>
            <pc:docMk/>
            <pc:sldMk cId="3722211216" sldId="297"/>
            <ac:spMk id="16" creationId="{663E8D95-2D2F-51E5-ED48-8217F22C1BCE}"/>
          </ac:spMkLst>
        </pc:spChg>
      </pc:sldChg>
      <pc:sldChg chg="addSp delSp modSp add">
        <pc:chgData name="e.oltolini2@campus.unimib.it" userId="S::e.oltolini2@campus.unimib.it::0c633ab6-42af-417a-9abd-0fbebbdbc98a" providerId="AD" clId="Web-{64FFCE1A-706D-2077-891C-5AA6D0E7F865}" dt="2025-02-12T09:58:24.127" v="144"/>
        <pc:sldMkLst>
          <pc:docMk/>
          <pc:sldMk cId="1681133826" sldId="556"/>
        </pc:sldMkLst>
      </pc:sldChg>
      <pc:sldMasterChg chg="addSldLayout">
        <pc:chgData name="e.oltolini2@campus.unimib.it" userId="S::e.oltolini2@campus.unimib.it::0c633ab6-42af-417a-9abd-0fbebbdbc98a" providerId="AD" clId="Web-{64FFCE1A-706D-2077-891C-5AA6D0E7F865}" dt="2025-02-12T09:55:10.344" v="63"/>
        <pc:sldMasterMkLst>
          <pc:docMk/>
          <pc:sldMasterMk cId="2460954070" sldId="2147483660"/>
        </pc:sldMasterMkLst>
        <pc:sldLayoutChg chg="add">
          <pc:chgData name="e.oltolini2@campus.unimib.it" userId="S::e.oltolini2@campus.unimib.it::0c633ab6-42af-417a-9abd-0fbebbdbc98a" providerId="AD" clId="Web-{64FFCE1A-706D-2077-891C-5AA6D0E7F865}" dt="2025-02-12T09:53:06.484" v="0"/>
          <pc:sldLayoutMkLst>
            <pc:docMk/>
            <pc:sldMasterMk cId="2460954070" sldId="2147483660"/>
            <pc:sldLayoutMk cId="2416918373" sldId="2147483672"/>
          </pc:sldLayoutMkLst>
        </pc:sldLayoutChg>
        <pc:sldLayoutChg chg="add">
          <pc:chgData name="e.oltolini2@campus.unimib.it" userId="S::e.oltolini2@campus.unimib.it::0c633ab6-42af-417a-9abd-0fbebbdbc98a" providerId="AD" clId="Web-{64FFCE1A-706D-2077-891C-5AA6D0E7F865}" dt="2025-02-12T09:55:10.344" v="63"/>
          <pc:sldLayoutMkLst>
            <pc:docMk/>
            <pc:sldMasterMk cId="2460954070" sldId="2147483660"/>
            <pc:sldLayoutMk cId="1796764399" sldId="2147483673"/>
          </pc:sldLayoutMkLst>
        </pc:sldLayoutChg>
      </pc:sldMasterChg>
    </pc:docChg>
  </pc:docChgLst>
  <pc:docChgLst>
    <pc:chgData name="e.oltolini2@campus.unimib.it" userId="0c633ab6-42af-417a-9abd-0fbebbdbc98a" providerId="ADAL" clId="{44AEEDFF-D63A-304C-B48D-C1CEAEABC77B}"/>
    <pc:docChg chg="modSld">
      <pc:chgData name="e.oltolini2@campus.unimib.it" userId="0c633ab6-42af-417a-9abd-0fbebbdbc98a" providerId="ADAL" clId="{44AEEDFF-D63A-304C-B48D-C1CEAEABC77B}" dt="2025-02-13T21:56:27.281" v="1" actId="1076"/>
      <pc:docMkLst>
        <pc:docMk/>
      </pc:docMkLst>
      <pc:sldChg chg="modSp">
        <pc:chgData name="e.oltolini2@campus.unimib.it" userId="0c633ab6-42af-417a-9abd-0fbebbdbc98a" providerId="ADAL" clId="{44AEEDFF-D63A-304C-B48D-C1CEAEABC77B}" dt="2025-02-13T21:56:27.281" v="1" actId="1076"/>
        <pc:sldMkLst>
          <pc:docMk/>
          <pc:sldMk cId="260140784" sldId="558"/>
        </pc:sldMkLst>
        <pc:picChg chg="mod">
          <ac:chgData name="e.oltolini2@campus.unimib.it" userId="0c633ab6-42af-417a-9abd-0fbebbdbc98a" providerId="ADAL" clId="{44AEEDFF-D63A-304C-B48D-C1CEAEABC77B}" dt="2025-02-13T21:56:27.281" v="1" actId="1076"/>
          <ac:picMkLst>
            <pc:docMk/>
            <pc:sldMk cId="260140784" sldId="558"/>
            <ac:picMk id="22" creationId="{F3C6E815-1404-FC2F-3CB5-AD6FC775DCB3}"/>
          </ac:picMkLst>
        </pc:picChg>
      </pc:sldChg>
      <pc:sldChg chg="modSp">
        <pc:chgData name="e.oltolini2@campus.unimib.it" userId="0c633ab6-42af-417a-9abd-0fbebbdbc98a" providerId="ADAL" clId="{44AEEDFF-D63A-304C-B48D-C1CEAEABC77B}" dt="2025-02-13T21:56:13.303" v="0" actId="1076"/>
        <pc:sldMkLst>
          <pc:docMk/>
          <pc:sldMk cId="1919490617" sldId="573"/>
        </pc:sldMkLst>
        <pc:spChg chg="mod">
          <ac:chgData name="e.oltolini2@campus.unimib.it" userId="0c633ab6-42af-417a-9abd-0fbebbdbc98a" providerId="ADAL" clId="{44AEEDFF-D63A-304C-B48D-C1CEAEABC77B}" dt="2025-02-13T21:56:13.303" v="0" actId="1076"/>
          <ac:spMkLst>
            <pc:docMk/>
            <pc:sldMk cId="1919490617" sldId="573"/>
            <ac:spMk id="4" creationId="{93511B65-286F-D495-5890-221396B2CDDB}"/>
          </ac:spMkLst>
        </pc:spChg>
      </pc:sldChg>
    </pc:docChg>
  </pc:docChgLst>
  <pc:docChgLst>
    <pc:chgData name="e.oltolini2@campus.unimib.it" userId="0c633ab6-42af-417a-9abd-0fbebbdbc98a" providerId="ADAL" clId="{2AA2192C-E412-4497-AFD0-C23A8C7A7159}"/>
    <pc:docChg chg="undo redo custSel addSld delSld modSld sldOrd">
      <pc:chgData name="e.oltolini2@campus.unimib.it" userId="0c633ab6-42af-417a-9abd-0fbebbdbc98a" providerId="ADAL" clId="{2AA2192C-E412-4497-AFD0-C23A8C7A7159}" dt="2025-02-26T14:10:34.255" v="12527" actId="478"/>
      <pc:docMkLst>
        <pc:docMk/>
      </pc:docMkLst>
      <pc:sldChg chg="addSp delSp modSp mod">
        <pc:chgData name="e.oltolini2@campus.unimib.it" userId="0c633ab6-42af-417a-9abd-0fbebbdbc98a" providerId="ADAL" clId="{2AA2192C-E412-4497-AFD0-C23A8C7A7159}" dt="2025-02-20T13:20:32.993" v="12093" actId="22"/>
        <pc:sldMkLst>
          <pc:docMk/>
          <pc:sldMk cId="3722211216" sldId="297"/>
        </pc:sldMkLst>
        <pc:spChg chg="add del">
          <ac:chgData name="e.oltolini2@campus.unimib.it" userId="0c633ab6-42af-417a-9abd-0fbebbdbc98a" providerId="ADAL" clId="{2AA2192C-E412-4497-AFD0-C23A8C7A7159}" dt="2025-02-20T13:20:27.024" v="12079" actId="478"/>
          <ac:spMkLst>
            <pc:docMk/>
            <pc:sldMk cId="3722211216" sldId="297"/>
            <ac:spMk id="7" creationId="{BB36746D-DFC6-BF0F-FA2F-8E7296B5DAD9}"/>
          </ac:spMkLst>
        </pc:spChg>
        <pc:spChg chg="add del">
          <ac:chgData name="e.oltolini2@campus.unimib.it" userId="0c633ab6-42af-417a-9abd-0fbebbdbc98a" providerId="ADAL" clId="{2AA2192C-E412-4497-AFD0-C23A8C7A7159}" dt="2025-02-20T13:20:31.315" v="12090" actId="478"/>
          <ac:spMkLst>
            <pc:docMk/>
            <pc:sldMk cId="3722211216" sldId="297"/>
            <ac:spMk id="9" creationId="{442D95B5-2521-A2F3-B887-51E7BBB73439}"/>
          </ac:spMkLst>
        </pc:spChg>
        <pc:spChg chg="add del">
          <ac:chgData name="e.oltolini2@campus.unimib.it" userId="0c633ab6-42af-417a-9abd-0fbebbdbc98a" providerId="ADAL" clId="{2AA2192C-E412-4497-AFD0-C23A8C7A7159}" dt="2025-02-20T13:20:31.315" v="12090" actId="478"/>
          <ac:spMkLst>
            <pc:docMk/>
            <pc:sldMk cId="3722211216" sldId="297"/>
            <ac:spMk id="11" creationId="{5C552009-F50E-26B1-F758-688DF99FB82A}"/>
          </ac:spMkLst>
        </pc:spChg>
        <pc:spChg chg="mod">
          <ac:chgData name="e.oltolini2@campus.unimib.it" userId="0c633ab6-42af-417a-9abd-0fbebbdbc98a" providerId="ADAL" clId="{2AA2192C-E412-4497-AFD0-C23A8C7A7159}" dt="2025-02-20T13:20:29.333" v="12085" actId="1076"/>
          <ac:spMkLst>
            <pc:docMk/>
            <pc:sldMk cId="3722211216" sldId="297"/>
            <ac:spMk id="15" creationId="{ECF01F18-B0E6-A3C9-46AD-D83CCECC9B08}"/>
          </ac:spMkLst>
        </pc:spChg>
        <pc:spChg chg="add del">
          <ac:chgData name="e.oltolini2@campus.unimib.it" userId="0c633ab6-42af-417a-9abd-0fbebbdbc98a" providerId="ADAL" clId="{2AA2192C-E412-4497-AFD0-C23A8C7A7159}" dt="2025-02-20T13:20:31.315" v="12090" actId="478"/>
          <ac:spMkLst>
            <pc:docMk/>
            <pc:sldMk cId="3722211216" sldId="297"/>
            <ac:spMk id="16" creationId="{663E8D95-2D2F-51E5-ED48-8217F22C1BCE}"/>
          </ac:spMkLst>
        </pc:spChg>
        <pc:spChg chg="add del">
          <ac:chgData name="e.oltolini2@campus.unimib.it" userId="0c633ab6-42af-417a-9abd-0fbebbdbc98a" providerId="ADAL" clId="{2AA2192C-E412-4497-AFD0-C23A8C7A7159}" dt="2025-02-20T13:20:30.084" v="12087" actId="478"/>
          <ac:spMkLst>
            <pc:docMk/>
            <pc:sldMk cId="3722211216" sldId="297"/>
            <ac:spMk id="1814" creationId="{00000000-0000-0000-0000-000000000000}"/>
          </ac:spMkLst>
        </pc:spChg>
        <pc:spChg chg="add del">
          <ac:chgData name="e.oltolini2@campus.unimib.it" userId="0c633ab6-42af-417a-9abd-0fbebbdbc98a" providerId="ADAL" clId="{2AA2192C-E412-4497-AFD0-C23A8C7A7159}" dt="2025-02-20T13:20:30.918" v="12089" actId="478"/>
          <ac:spMkLst>
            <pc:docMk/>
            <pc:sldMk cId="3722211216" sldId="297"/>
            <ac:spMk id="1815" creationId="{00000000-0000-0000-0000-000000000000}"/>
          </ac:spMkLst>
        </pc:spChg>
        <pc:picChg chg="mod">
          <ac:chgData name="e.oltolini2@campus.unimib.it" userId="0c633ab6-42af-417a-9abd-0fbebbdbc98a" providerId="ADAL" clId="{2AA2192C-E412-4497-AFD0-C23A8C7A7159}" dt="2025-02-20T13:20:28.243" v="12082" actId="1076"/>
          <ac:picMkLst>
            <pc:docMk/>
            <pc:sldMk cId="3722211216" sldId="297"/>
            <ac:picMk id="13" creationId="{2959143D-27F7-C8CD-4F7C-B55DF289947C}"/>
          </ac:picMkLst>
        </pc:picChg>
      </pc:sldChg>
      <pc:sldChg chg="addSp modSp del mod">
        <pc:chgData name="e.oltolini2@campus.unimib.it" userId="0c633ab6-42af-417a-9abd-0fbebbdbc98a" providerId="ADAL" clId="{2AA2192C-E412-4497-AFD0-C23A8C7A7159}" dt="2025-02-13T16:10:29.255" v="7382" actId="47"/>
        <pc:sldMkLst>
          <pc:docMk/>
          <pc:sldMk cId="1681133826" sldId="556"/>
        </pc:sldMkLst>
      </pc:sldChg>
      <pc:sldChg chg="delSp add del mod">
        <pc:chgData name="e.oltolini2@campus.unimib.it" userId="0c633ab6-42af-417a-9abd-0fbebbdbc98a" providerId="ADAL" clId="{2AA2192C-E412-4497-AFD0-C23A8C7A7159}" dt="2025-02-12T10:07:55.890" v="139" actId="47"/>
        <pc:sldMkLst>
          <pc:docMk/>
          <pc:sldMk cId="3299299706" sldId="557"/>
        </pc:sldMkLst>
      </pc:sldChg>
      <pc:sldChg chg="addSp delSp modSp add mod modClrScheme chgLayout">
        <pc:chgData name="e.oltolini2@campus.unimib.it" userId="0c633ab6-42af-417a-9abd-0fbebbdbc98a" providerId="ADAL" clId="{2AA2192C-E412-4497-AFD0-C23A8C7A7159}" dt="2025-02-14T12:17:19.648" v="10713" actId="1036"/>
        <pc:sldMkLst>
          <pc:docMk/>
          <pc:sldMk cId="260140784" sldId="558"/>
        </pc:sldMkLst>
        <pc:spChg chg="add mod">
          <ac:chgData name="e.oltolini2@campus.unimib.it" userId="0c633ab6-42af-417a-9abd-0fbebbdbc98a" providerId="ADAL" clId="{2AA2192C-E412-4497-AFD0-C23A8C7A7159}" dt="2025-02-13T16:10:09.897" v="7377"/>
          <ac:spMkLst>
            <pc:docMk/>
            <pc:sldMk cId="260140784" sldId="558"/>
            <ac:spMk id="16" creationId="{02D05EEC-4CA7-4265-9CA0-F51F2FCBF36C}"/>
          </ac:spMkLst>
        </pc:spChg>
        <pc:spChg chg="add mod">
          <ac:chgData name="e.oltolini2@campus.unimib.it" userId="0c633ab6-42af-417a-9abd-0fbebbdbc98a" providerId="ADAL" clId="{2AA2192C-E412-4497-AFD0-C23A8C7A7159}" dt="2025-02-13T16:10:09.897" v="7377"/>
          <ac:spMkLst>
            <pc:docMk/>
            <pc:sldMk cId="260140784" sldId="558"/>
            <ac:spMk id="17" creationId="{FB40B0C2-918A-2253-5CA9-3787E3A8EF8B}"/>
          </ac:spMkLst>
        </pc:spChg>
        <pc:spChg chg="add mod">
          <ac:chgData name="e.oltolini2@campus.unimib.it" userId="0c633ab6-42af-417a-9abd-0fbebbdbc98a" providerId="ADAL" clId="{2AA2192C-E412-4497-AFD0-C23A8C7A7159}" dt="2025-02-14T12:17:19.648" v="10713" actId="1036"/>
          <ac:spMkLst>
            <pc:docMk/>
            <pc:sldMk cId="260140784" sldId="558"/>
            <ac:spMk id="18" creationId="{B27ECF39-B2F6-CF53-459B-CBFC06974382}"/>
          </ac:spMkLst>
        </pc:spChg>
        <pc:spChg chg="add mod">
          <ac:chgData name="e.oltolini2@campus.unimib.it" userId="0c633ab6-42af-417a-9abd-0fbebbdbc98a" providerId="ADAL" clId="{2AA2192C-E412-4497-AFD0-C23A8C7A7159}" dt="2025-02-14T12:16:59.900" v="10708" actId="1038"/>
          <ac:spMkLst>
            <pc:docMk/>
            <pc:sldMk cId="260140784" sldId="558"/>
            <ac:spMk id="19" creationId="{1356BEB9-01BC-A3C8-D9F4-8FA0473D984E}"/>
          </ac:spMkLst>
        </pc:spChg>
        <pc:spChg chg="add mod">
          <ac:chgData name="e.oltolini2@campus.unimib.it" userId="0c633ab6-42af-417a-9abd-0fbebbdbc98a" providerId="ADAL" clId="{2AA2192C-E412-4497-AFD0-C23A8C7A7159}" dt="2025-02-13T16:10:09.897" v="7377"/>
          <ac:spMkLst>
            <pc:docMk/>
            <pc:sldMk cId="260140784" sldId="558"/>
            <ac:spMk id="21" creationId="{17153738-4455-27DF-AE36-735626437E59}"/>
          </ac:spMkLst>
        </pc:spChg>
        <pc:spChg chg="add mod">
          <ac:chgData name="e.oltolini2@campus.unimib.it" userId="0c633ab6-42af-417a-9abd-0fbebbdbc98a" providerId="ADAL" clId="{2AA2192C-E412-4497-AFD0-C23A8C7A7159}" dt="2025-02-13T16:10:09.897" v="7377"/>
          <ac:spMkLst>
            <pc:docMk/>
            <pc:sldMk cId="260140784" sldId="558"/>
            <ac:spMk id="23" creationId="{4E5449E1-A16A-26F2-2265-451F0556D662}"/>
          </ac:spMkLst>
        </pc:spChg>
        <pc:picChg chg="add mod">
          <ac:chgData name="e.oltolini2@campus.unimib.it" userId="0c633ab6-42af-417a-9abd-0fbebbdbc98a" providerId="ADAL" clId="{2AA2192C-E412-4497-AFD0-C23A8C7A7159}" dt="2025-02-13T16:10:09.897" v="7377"/>
          <ac:picMkLst>
            <pc:docMk/>
            <pc:sldMk cId="260140784" sldId="558"/>
            <ac:picMk id="20" creationId="{2FC50CC3-B8F7-02CB-DC61-E74B2BF94DB6}"/>
          </ac:picMkLst>
        </pc:picChg>
        <pc:picChg chg="add mod">
          <ac:chgData name="e.oltolini2@campus.unimib.it" userId="0c633ab6-42af-417a-9abd-0fbebbdbc98a" providerId="ADAL" clId="{2AA2192C-E412-4497-AFD0-C23A8C7A7159}" dt="2025-02-13T16:10:09.897" v="7377"/>
          <ac:picMkLst>
            <pc:docMk/>
            <pc:sldMk cId="260140784" sldId="558"/>
            <ac:picMk id="22" creationId="{F3C6E815-1404-FC2F-3CB5-AD6FC775DCB3}"/>
          </ac:picMkLst>
        </pc:picChg>
      </pc:sldChg>
      <pc:sldChg chg="addSp delSp modSp add del mod">
        <pc:chgData name="e.oltolini2@campus.unimib.it" userId="0c633ab6-42af-417a-9abd-0fbebbdbc98a" providerId="ADAL" clId="{2AA2192C-E412-4497-AFD0-C23A8C7A7159}" dt="2025-02-13T16:06:18.144" v="7361" actId="47"/>
        <pc:sldMkLst>
          <pc:docMk/>
          <pc:sldMk cId="2663886454" sldId="559"/>
        </pc:sldMkLst>
      </pc:sldChg>
      <pc:sldChg chg="addSp delSp modSp add mod ord">
        <pc:chgData name="e.oltolini2@campus.unimib.it" userId="0c633ab6-42af-417a-9abd-0fbebbdbc98a" providerId="ADAL" clId="{2AA2192C-E412-4497-AFD0-C23A8C7A7159}" dt="2025-02-22T16:39:32.894" v="12379" actId="1038"/>
        <pc:sldMkLst>
          <pc:docMk/>
          <pc:sldMk cId="828174808" sldId="560"/>
        </pc:sldMkLst>
        <pc:spChg chg="mod">
          <ac:chgData name="e.oltolini2@campus.unimib.it" userId="0c633ab6-42af-417a-9abd-0fbebbdbc98a" providerId="ADAL" clId="{2AA2192C-E412-4497-AFD0-C23A8C7A7159}" dt="2025-02-14T12:02:23.367" v="8357" actId="20577"/>
          <ac:spMkLst>
            <pc:docMk/>
            <pc:sldMk cId="828174808" sldId="560"/>
            <ac:spMk id="4" creationId="{C21A7CDC-F5E3-DA7B-A9FB-0CDBB0DB803C}"/>
          </ac:spMkLst>
        </pc:spChg>
        <pc:spChg chg="add mod">
          <ac:chgData name="e.oltolini2@campus.unimib.it" userId="0c633ab6-42af-417a-9abd-0fbebbdbc98a" providerId="ADAL" clId="{2AA2192C-E412-4497-AFD0-C23A8C7A7159}" dt="2025-02-13T15:44:43.621" v="6823" actId="1036"/>
          <ac:spMkLst>
            <pc:docMk/>
            <pc:sldMk cId="828174808" sldId="560"/>
            <ac:spMk id="7" creationId="{37E78F23-3E9D-5461-BFC6-ED3B05C2F2D3}"/>
          </ac:spMkLst>
        </pc:spChg>
        <pc:spChg chg="mod">
          <ac:chgData name="e.oltolini2@campus.unimib.it" userId="0c633ab6-42af-417a-9abd-0fbebbdbc98a" providerId="ADAL" clId="{2AA2192C-E412-4497-AFD0-C23A8C7A7159}" dt="2025-02-13T18:31:27.377" v="7600" actId="14100"/>
          <ac:spMkLst>
            <pc:docMk/>
            <pc:sldMk cId="828174808" sldId="560"/>
            <ac:spMk id="21" creationId="{3B420F1E-CA06-2947-FF53-F0B64A2B777C}"/>
          </ac:spMkLst>
        </pc:spChg>
        <pc:spChg chg="mod">
          <ac:chgData name="e.oltolini2@campus.unimib.it" userId="0c633ab6-42af-417a-9abd-0fbebbdbc98a" providerId="ADAL" clId="{2AA2192C-E412-4497-AFD0-C23A8C7A7159}" dt="2025-02-22T16:39:26.507" v="12373" actId="1037"/>
          <ac:spMkLst>
            <pc:docMk/>
            <pc:sldMk cId="828174808" sldId="560"/>
            <ac:spMk id="26" creationId="{927BDBA6-83C8-4782-979F-7CEC20C587C6}"/>
          </ac:spMkLst>
        </pc:spChg>
        <pc:spChg chg="mod">
          <ac:chgData name="e.oltolini2@campus.unimib.it" userId="0c633ab6-42af-417a-9abd-0fbebbdbc98a" providerId="ADAL" clId="{2AA2192C-E412-4497-AFD0-C23A8C7A7159}" dt="2025-02-22T16:39:26.507" v="12373" actId="1037"/>
          <ac:spMkLst>
            <pc:docMk/>
            <pc:sldMk cId="828174808" sldId="560"/>
            <ac:spMk id="27" creationId="{E77C2954-128F-CB78-B88C-66CF07314410}"/>
          </ac:spMkLst>
        </pc:spChg>
        <pc:spChg chg="mod">
          <ac:chgData name="e.oltolini2@campus.unimib.it" userId="0c633ab6-42af-417a-9abd-0fbebbdbc98a" providerId="ADAL" clId="{2AA2192C-E412-4497-AFD0-C23A8C7A7159}" dt="2025-02-22T16:39:32.894" v="12379" actId="1038"/>
          <ac:spMkLst>
            <pc:docMk/>
            <pc:sldMk cId="828174808" sldId="560"/>
            <ac:spMk id="28" creationId="{E40FE4B0-9F08-2AA3-5A3E-CE054DB6B51C}"/>
          </ac:spMkLst>
        </pc:spChg>
        <pc:spChg chg="mod">
          <ac:chgData name="e.oltolini2@campus.unimib.it" userId="0c633ab6-42af-417a-9abd-0fbebbdbc98a" providerId="ADAL" clId="{2AA2192C-E412-4497-AFD0-C23A8C7A7159}" dt="2025-02-22T16:39:32.894" v="12379" actId="1038"/>
          <ac:spMkLst>
            <pc:docMk/>
            <pc:sldMk cId="828174808" sldId="560"/>
            <ac:spMk id="29" creationId="{8832D46E-867E-E62B-4793-C9ACF2112A76}"/>
          </ac:spMkLst>
        </pc:spChg>
      </pc:sldChg>
      <pc:sldChg chg="addSp delSp modSp add mod">
        <pc:chgData name="e.oltolini2@campus.unimib.it" userId="0c633ab6-42af-417a-9abd-0fbebbdbc98a" providerId="ADAL" clId="{2AA2192C-E412-4497-AFD0-C23A8C7A7159}" dt="2025-02-20T09:09:09.402" v="11543"/>
        <pc:sldMkLst>
          <pc:docMk/>
          <pc:sldMk cId="282830100" sldId="561"/>
        </pc:sldMkLst>
        <pc:spChg chg="mod">
          <ac:chgData name="e.oltolini2@campus.unimib.it" userId="0c633ab6-42af-417a-9abd-0fbebbdbc98a" providerId="ADAL" clId="{2AA2192C-E412-4497-AFD0-C23A8C7A7159}" dt="2025-02-14T12:02:36.416" v="8400" actId="20577"/>
          <ac:spMkLst>
            <pc:docMk/>
            <pc:sldMk cId="282830100" sldId="561"/>
            <ac:spMk id="4" creationId="{AF969585-D004-6E48-2E7A-91B164984B59}"/>
          </ac:spMkLst>
        </pc:spChg>
        <pc:spChg chg="mod">
          <ac:chgData name="e.oltolini2@campus.unimib.it" userId="0c633ab6-42af-417a-9abd-0fbebbdbc98a" providerId="ADAL" clId="{2AA2192C-E412-4497-AFD0-C23A8C7A7159}" dt="2025-02-12T10:50:53.850" v="1521" actId="14100"/>
          <ac:spMkLst>
            <pc:docMk/>
            <pc:sldMk cId="282830100" sldId="561"/>
            <ac:spMk id="5" creationId="{EE525125-E776-9AD3-1DC3-CBFB0134519C}"/>
          </ac:spMkLst>
        </pc:spChg>
        <pc:spChg chg="add mod">
          <ac:chgData name="e.oltolini2@campus.unimib.it" userId="0c633ab6-42af-417a-9abd-0fbebbdbc98a" providerId="ADAL" clId="{2AA2192C-E412-4497-AFD0-C23A8C7A7159}" dt="2025-02-13T14:03:10.195" v="5806" actId="20577"/>
          <ac:spMkLst>
            <pc:docMk/>
            <pc:sldMk cId="282830100" sldId="561"/>
            <ac:spMk id="7" creationId="{1C503B39-43AF-BEB6-3E1F-F27CC57C4CB8}"/>
          </ac:spMkLst>
        </pc:spChg>
        <pc:picChg chg="add mod">
          <ac:chgData name="e.oltolini2@campus.unimib.it" userId="0c633ab6-42af-417a-9abd-0fbebbdbc98a" providerId="ADAL" clId="{2AA2192C-E412-4497-AFD0-C23A8C7A7159}" dt="2025-02-20T09:09:09.402" v="11543"/>
          <ac:picMkLst>
            <pc:docMk/>
            <pc:sldMk cId="282830100" sldId="561"/>
            <ac:picMk id="4098" creationId="{E5D73458-D7CF-0CCD-18A0-BB6BA8B8EB51}"/>
          </ac:picMkLst>
        </pc:picChg>
      </pc:sldChg>
      <pc:sldChg chg="addSp delSp modSp add mod ord">
        <pc:chgData name="e.oltolini2@campus.unimib.it" userId="0c633ab6-42af-417a-9abd-0fbebbdbc98a" providerId="ADAL" clId="{2AA2192C-E412-4497-AFD0-C23A8C7A7159}" dt="2025-02-26T13:50:36.182" v="12526" actId="1076"/>
        <pc:sldMkLst>
          <pc:docMk/>
          <pc:sldMk cId="1416105353" sldId="562"/>
        </pc:sldMkLst>
        <pc:spChg chg="add mod">
          <ac:chgData name="e.oltolini2@campus.unimib.it" userId="0c633ab6-42af-417a-9abd-0fbebbdbc98a" providerId="ADAL" clId="{2AA2192C-E412-4497-AFD0-C23A8C7A7159}" dt="2025-02-20T09:48:23.711" v="11609" actId="688"/>
          <ac:spMkLst>
            <pc:docMk/>
            <pc:sldMk cId="1416105353" sldId="562"/>
            <ac:spMk id="2" creationId="{23EA34B0-5C7F-FF29-C4E6-F13EFAB26209}"/>
          </ac:spMkLst>
        </pc:spChg>
        <pc:spChg chg="mod">
          <ac:chgData name="e.oltolini2@campus.unimib.it" userId="0c633ab6-42af-417a-9abd-0fbebbdbc98a" providerId="ADAL" clId="{2AA2192C-E412-4497-AFD0-C23A8C7A7159}" dt="2025-02-14T12:02:44.334" v="8443" actId="20577"/>
          <ac:spMkLst>
            <pc:docMk/>
            <pc:sldMk cId="1416105353" sldId="562"/>
            <ac:spMk id="4" creationId="{DAADAE4A-D9CC-658A-501A-58A785A5EF86}"/>
          </ac:spMkLst>
        </pc:spChg>
        <pc:spChg chg="mod">
          <ac:chgData name="e.oltolini2@campus.unimib.it" userId="0c633ab6-42af-417a-9abd-0fbebbdbc98a" providerId="ADAL" clId="{2AA2192C-E412-4497-AFD0-C23A8C7A7159}" dt="2025-02-13T18:35:58.799" v="7631" actId="14100"/>
          <ac:spMkLst>
            <pc:docMk/>
            <pc:sldMk cId="1416105353" sldId="562"/>
            <ac:spMk id="5" creationId="{73442DE7-7155-B86A-E05D-EA084C83C772}"/>
          </ac:spMkLst>
        </pc:spChg>
        <pc:spChg chg="add mod">
          <ac:chgData name="e.oltolini2@campus.unimib.it" userId="0c633ab6-42af-417a-9abd-0fbebbdbc98a" providerId="ADAL" clId="{2AA2192C-E412-4497-AFD0-C23A8C7A7159}" dt="2025-02-13T14:15:43.792" v="6227" actId="1036"/>
          <ac:spMkLst>
            <pc:docMk/>
            <pc:sldMk cId="1416105353" sldId="562"/>
            <ac:spMk id="10" creationId="{4ADB9A68-EC13-5969-D29A-FBEDA411424C}"/>
          </ac:spMkLst>
        </pc:spChg>
        <pc:spChg chg="add mod">
          <ac:chgData name="e.oltolini2@campus.unimib.it" userId="0c633ab6-42af-417a-9abd-0fbebbdbc98a" providerId="ADAL" clId="{2AA2192C-E412-4497-AFD0-C23A8C7A7159}" dt="2025-02-26T13:50:36.182" v="12526" actId="1076"/>
          <ac:spMkLst>
            <pc:docMk/>
            <pc:sldMk cId="1416105353" sldId="562"/>
            <ac:spMk id="12" creationId="{252CF887-1E71-3978-0368-608351F6D32A}"/>
          </ac:spMkLst>
        </pc:spChg>
        <pc:picChg chg="add mod modCrop">
          <ac:chgData name="e.oltolini2@campus.unimib.it" userId="0c633ab6-42af-417a-9abd-0fbebbdbc98a" providerId="ADAL" clId="{2AA2192C-E412-4497-AFD0-C23A8C7A7159}" dt="2025-02-13T14:05:21.450" v="5877" actId="1076"/>
          <ac:picMkLst>
            <pc:docMk/>
            <pc:sldMk cId="1416105353" sldId="562"/>
            <ac:picMk id="14" creationId="{FF954C79-B414-5BCE-30A5-A3D4D54FD37E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20T09:16:03.001" v="11547" actId="1076"/>
        <pc:sldMkLst>
          <pc:docMk/>
          <pc:sldMk cId="1521861390" sldId="563"/>
        </pc:sldMkLst>
        <pc:spChg chg="mod">
          <ac:chgData name="e.oltolini2@campus.unimib.it" userId="0c633ab6-42af-417a-9abd-0fbebbdbc98a" providerId="ADAL" clId="{2AA2192C-E412-4497-AFD0-C23A8C7A7159}" dt="2025-02-14T12:02:54.346" v="8486" actId="20577"/>
          <ac:spMkLst>
            <pc:docMk/>
            <pc:sldMk cId="1521861390" sldId="563"/>
            <ac:spMk id="4" creationId="{6870A345-62E8-6103-EAA8-7B1146BDD893}"/>
          </ac:spMkLst>
        </pc:spChg>
        <pc:spChg chg="mod">
          <ac:chgData name="e.oltolini2@campus.unimib.it" userId="0c633ab6-42af-417a-9abd-0fbebbdbc98a" providerId="ADAL" clId="{2AA2192C-E412-4497-AFD0-C23A8C7A7159}" dt="2025-02-13T22:01:26.173" v="7643" actId="1035"/>
          <ac:spMkLst>
            <pc:docMk/>
            <pc:sldMk cId="1521861390" sldId="563"/>
            <ac:spMk id="9" creationId="{113D5035-0EB6-ECD8-D516-9778B2B7240D}"/>
          </ac:spMkLst>
        </pc:spChg>
        <pc:picChg chg="add mod">
          <ac:chgData name="e.oltolini2@campus.unimib.it" userId="0c633ab6-42af-417a-9abd-0fbebbdbc98a" providerId="ADAL" clId="{2AA2192C-E412-4497-AFD0-C23A8C7A7159}" dt="2025-02-20T09:16:03.001" v="11547" actId="1076"/>
          <ac:picMkLst>
            <pc:docMk/>
            <pc:sldMk cId="1521861390" sldId="563"/>
            <ac:picMk id="7" creationId="{BF72A162-34B7-DDCA-51CD-361E0799F79D}"/>
          </ac:picMkLst>
        </pc:picChg>
        <pc:picChg chg="add mod modCrop">
          <ac:chgData name="e.oltolini2@campus.unimib.it" userId="0c633ab6-42af-417a-9abd-0fbebbdbc98a" providerId="ADAL" clId="{2AA2192C-E412-4497-AFD0-C23A8C7A7159}" dt="2025-02-20T09:15:58.692" v="11546" actId="1076"/>
          <ac:picMkLst>
            <pc:docMk/>
            <pc:sldMk cId="1521861390" sldId="563"/>
            <ac:picMk id="13" creationId="{85620C5E-6DCA-7452-8399-0F0284444E24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2:03:02.009" v="8529" actId="20577"/>
        <pc:sldMkLst>
          <pc:docMk/>
          <pc:sldMk cId="1985130778" sldId="564"/>
        </pc:sldMkLst>
        <pc:spChg chg="mod">
          <ac:chgData name="e.oltolini2@campus.unimib.it" userId="0c633ab6-42af-417a-9abd-0fbebbdbc98a" providerId="ADAL" clId="{2AA2192C-E412-4497-AFD0-C23A8C7A7159}" dt="2025-02-14T12:03:02.009" v="8529" actId="20577"/>
          <ac:spMkLst>
            <pc:docMk/>
            <pc:sldMk cId="1985130778" sldId="564"/>
            <ac:spMk id="4" creationId="{AAE58F1E-29E9-0106-9E0C-E093ED8C5FCB}"/>
          </ac:spMkLst>
        </pc:spChg>
        <pc:spChg chg="mod">
          <ac:chgData name="e.oltolini2@campus.unimib.it" userId="0c633ab6-42af-417a-9abd-0fbebbdbc98a" providerId="ADAL" clId="{2AA2192C-E412-4497-AFD0-C23A8C7A7159}" dt="2025-02-13T18:35:57.542" v="7629" actId="20577"/>
          <ac:spMkLst>
            <pc:docMk/>
            <pc:sldMk cId="1985130778" sldId="564"/>
            <ac:spMk id="5" creationId="{2AD95D43-A720-00AD-1BB3-775AC54CF1B8}"/>
          </ac:spMkLst>
        </pc:spChg>
        <pc:picChg chg="add mod">
          <ac:chgData name="e.oltolini2@campus.unimib.it" userId="0c633ab6-42af-417a-9abd-0fbebbdbc98a" providerId="ADAL" clId="{2AA2192C-E412-4497-AFD0-C23A8C7A7159}" dt="2025-02-12T13:05:31.451" v="2251" actId="1076"/>
          <ac:picMkLst>
            <pc:docMk/>
            <pc:sldMk cId="1985130778" sldId="564"/>
            <ac:picMk id="10" creationId="{8D1E7B16-3FC2-7E38-FFE0-024F047AA661}"/>
          </ac:picMkLst>
        </pc:picChg>
        <pc:picChg chg="add mod">
          <ac:chgData name="e.oltolini2@campus.unimib.it" userId="0c633ab6-42af-417a-9abd-0fbebbdbc98a" providerId="ADAL" clId="{2AA2192C-E412-4497-AFD0-C23A8C7A7159}" dt="2025-02-12T12:57:01.043" v="1944" actId="1076"/>
          <ac:picMkLst>
            <pc:docMk/>
            <pc:sldMk cId="1985130778" sldId="564"/>
            <ac:picMk id="12" creationId="{6F3010A4-8FDA-BE81-E5C7-2EA45ED037E0}"/>
          </ac:picMkLst>
        </pc:picChg>
        <pc:picChg chg="add mod">
          <ac:chgData name="e.oltolini2@campus.unimib.it" userId="0c633ab6-42af-417a-9abd-0fbebbdbc98a" providerId="ADAL" clId="{2AA2192C-E412-4497-AFD0-C23A8C7A7159}" dt="2025-02-13T15:42:58.071" v="6752" actId="1076"/>
          <ac:picMkLst>
            <pc:docMk/>
            <pc:sldMk cId="1985130778" sldId="564"/>
            <ac:picMk id="15" creationId="{9B3E4133-8965-961B-7977-A40EB9352D93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20T15:50:07.654" v="12326" actId="20577"/>
        <pc:sldMkLst>
          <pc:docMk/>
          <pc:sldMk cId="955842348" sldId="565"/>
        </pc:sldMkLst>
        <pc:spChg chg="mod">
          <ac:chgData name="e.oltolini2@campus.unimib.it" userId="0c633ab6-42af-417a-9abd-0fbebbdbc98a" providerId="ADAL" clId="{2AA2192C-E412-4497-AFD0-C23A8C7A7159}" dt="2025-02-14T12:03:40.893" v="8744" actId="20577"/>
          <ac:spMkLst>
            <pc:docMk/>
            <pc:sldMk cId="955842348" sldId="565"/>
            <ac:spMk id="4" creationId="{A8BC6F2A-2CEA-EE0B-B34A-8C28840BC94B}"/>
          </ac:spMkLst>
        </pc:spChg>
        <pc:spChg chg="mod">
          <ac:chgData name="e.oltolini2@campus.unimib.it" userId="0c633ab6-42af-417a-9abd-0fbebbdbc98a" providerId="ADAL" clId="{2AA2192C-E412-4497-AFD0-C23A8C7A7159}" dt="2025-02-20T15:50:07.654" v="12326" actId="20577"/>
          <ac:spMkLst>
            <pc:docMk/>
            <pc:sldMk cId="955842348" sldId="565"/>
            <ac:spMk id="5" creationId="{CF525E16-52D5-4734-0993-8D33C6BCCF93}"/>
          </ac:spMkLst>
        </pc:spChg>
        <pc:picChg chg="add mod">
          <ac:chgData name="e.oltolini2@campus.unimib.it" userId="0c633ab6-42af-417a-9abd-0fbebbdbc98a" providerId="ADAL" clId="{2AA2192C-E412-4497-AFD0-C23A8C7A7159}" dt="2025-02-13T14:09:16.462" v="6028" actId="1076"/>
          <ac:picMkLst>
            <pc:docMk/>
            <pc:sldMk cId="955842348" sldId="565"/>
            <ac:picMk id="7" creationId="{9C4E23E1-1B75-E5F8-066B-E49C8A7C9016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2:03:48.490" v="8787" actId="20577"/>
        <pc:sldMkLst>
          <pc:docMk/>
          <pc:sldMk cId="4248484940" sldId="566"/>
        </pc:sldMkLst>
        <pc:spChg chg="mod">
          <ac:chgData name="e.oltolini2@campus.unimib.it" userId="0c633ab6-42af-417a-9abd-0fbebbdbc98a" providerId="ADAL" clId="{2AA2192C-E412-4497-AFD0-C23A8C7A7159}" dt="2025-02-14T12:03:48.490" v="8787" actId="20577"/>
          <ac:spMkLst>
            <pc:docMk/>
            <pc:sldMk cId="4248484940" sldId="566"/>
            <ac:spMk id="4" creationId="{433EB540-913B-59F1-9534-7699D6AC0F5C}"/>
          </ac:spMkLst>
        </pc:spChg>
        <pc:spChg chg="mod">
          <ac:chgData name="e.oltolini2@campus.unimib.it" userId="0c633ab6-42af-417a-9abd-0fbebbdbc98a" providerId="ADAL" clId="{2AA2192C-E412-4497-AFD0-C23A8C7A7159}" dt="2025-02-12T13:16:21.310" v="2404" actId="20577"/>
          <ac:spMkLst>
            <pc:docMk/>
            <pc:sldMk cId="4248484940" sldId="566"/>
            <ac:spMk id="5" creationId="{2F649A87-D2F6-BD99-A3C0-AAB6C7E36FA1}"/>
          </ac:spMkLst>
        </pc:spChg>
        <pc:spChg chg="add mod">
          <ac:chgData name="e.oltolini2@campus.unimib.it" userId="0c633ab6-42af-417a-9abd-0fbebbdbc98a" providerId="ADAL" clId="{2AA2192C-E412-4497-AFD0-C23A8C7A7159}" dt="2025-02-13T15:42:17.674" v="6745" actId="1038"/>
          <ac:spMkLst>
            <pc:docMk/>
            <pc:sldMk cId="4248484940" sldId="566"/>
            <ac:spMk id="7" creationId="{BB7D21A1-FBAF-D854-47D9-6DA29BD05A5A}"/>
          </ac:spMkLst>
        </pc:spChg>
        <pc:spChg chg="add mod">
          <ac:chgData name="e.oltolini2@campus.unimib.it" userId="0c633ab6-42af-417a-9abd-0fbebbdbc98a" providerId="ADAL" clId="{2AA2192C-E412-4497-AFD0-C23A8C7A7159}" dt="2025-02-13T15:42:17.674" v="6745" actId="1038"/>
          <ac:spMkLst>
            <pc:docMk/>
            <pc:sldMk cId="4248484940" sldId="566"/>
            <ac:spMk id="10" creationId="{C5B0251D-4C8B-7498-C2EB-24DE5DD2C6F8}"/>
          </ac:spMkLst>
        </pc:spChg>
        <pc:spChg chg="add mod">
          <ac:chgData name="e.oltolini2@campus.unimib.it" userId="0c633ab6-42af-417a-9abd-0fbebbdbc98a" providerId="ADAL" clId="{2AA2192C-E412-4497-AFD0-C23A8C7A7159}" dt="2025-02-13T22:20:12.820" v="7781" actId="20577"/>
          <ac:spMkLst>
            <pc:docMk/>
            <pc:sldMk cId="4248484940" sldId="566"/>
            <ac:spMk id="11" creationId="{E851E401-B1C0-1A51-DAB0-91BFC5C7DEF7}"/>
          </ac:spMkLst>
        </pc:spChg>
        <pc:spChg chg="add mod">
          <ac:chgData name="e.oltolini2@campus.unimib.it" userId="0c633ab6-42af-417a-9abd-0fbebbdbc98a" providerId="ADAL" clId="{2AA2192C-E412-4497-AFD0-C23A8C7A7159}" dt="2025-02-13T22:20:15.041" v="7782" actId="20577"/>
          <ac:spMkLst>
            <pc:docMk/>
            <pc:sldMk cId="4248484940" sldId="566"/>
            <ac:spMk id="14" creationId="{D2111CC1-E78D-F7D1-7C59-96DAC04EEED1}"/>
          </ac:spMkLst>
        </pc:spChg>
        <pc:picChg chg="add mod modCrop">
          <ac:chgData name="e.oltolini2@campus.unimib.it" userId="0c633ab6-42af-417a-9abd-0fbebbdbc98a" providerId="ADAL" clId="{2AA2192C-E412-4497-AFD0-C23A8C7A7159}" dt="2025-02-13T22:01:44.525" v="7659" actId="1035"/>
          <ac:picMkLst>
            <pc:docMk/>
            <pc:sldMk cId="4248484940" sldId="566"/>
            <ac:picMk id="2" creationId="{5F1FA5E2-3250-09FD-E184-58CEE6624C27}"/>
          </ac:picMkLst>
        </pc:picChg>
        <pc:cxnChg chg="add mod">
          <ac:chgData name="e.oltolini2@campus.unimib.it" userId="0c633ab6-42af-417a-9abd-0fbebbdbc98a" providerId="ADAL" clId="{2AA2192C-E412-4497-AFD0-C23A8C7A7159}" dt="2025-02-13T15:42:17.674" v="6745" actId="1038"/>
          <ac:cxnSpMkLst>
            <pc:docMk/>
            <pc:sldMk cId="4248484940" sldId="566"/>
            <ac:cxnSpMk id="12" creationId="{EF7991F5-BAB6-FC99-E256-2C890CFDFF2A}"/>
          </ac:cxnSpMkLst>
        </pc:cxnChg>
      </pc:sldChg>
      <pc:sldChg chg="addSp delSp modSp add mod">
        <pc:chgData name="e.oltolini2@campus.unimib.it" userId="0c633ab6-42af-417a-9abd-0fbebbdbc98a" providerId="ADAL" clId="{2AA2192C-E412-4497-AFD0-C23A8C7A7159}" dt="2025-02-20T10:08:03.636" v="11845" actId="1076"/>
        <pc:sldMkLst>
          <pc:docMk/>
          <pc:sldMk cId="3531916628" sldId="567"/>
        </pc:sldMkLst>
        <pc:spChg chg="add del">
          <ac:chgData name="e.oltolini2@campus.unimib.it" userId="0c633ab6-42af-417a-9abd-0fbebbdbc98a" providerId="ADAL" clId="{2AA2192C-E412-4497-AFD0-C23A8C7A7159}" dt="2025-02-20T10:07:37.089" v="11833" actId="478"/>
          <ac:spMkLst>
            <pc:docMk/>
            <pc:sldMk cId="3531916628" sldId="567"/>
            <ac:spMk id="3" creationId="{3AA01DB2-8B44-D4D5-D337-930514635088}"/>
          </ac:spMkLst>
        </pc:spChg>
        <pc:spChg chg="mod">
          <ac:chgData name="e.oltolini2@campus.unimib.it" userId="0c633ab6-42af-417a-9abd-0fbebbdbc98a" providerId="ADAL" clId="{2AA2192C-E412-4497-AFD0-C23A8C7A7159}" dt="2025-02-14T12:06:41.012" v="9451"/>
          <ac:spMkLst>
            <pc:docMk/>
            <pc:sldMk cId="3531916628" sldId="567"/>
            <ac:spMk id="4" creationId="{32FC808F-3E4B-F8FF-ABE3-D27B9DAF2009}"/>
          </ac:spMkLst>
        </pc:spChg>
        <pc:spChg chg="mod">
          <ac:chgData name="e.oltolini2@campus.unimib.it" userId="0c633ab6-42af-417a-9abd-0fbebbdbc98a" providerId="ADAL" clId="{2AA2192C-E412-4497-AFD0-C23A8C7A7159}" dt="2025-02-12T14:50:53.060" v="4157" actId="14100"/>
          <ac:spMkLst>
            <pc:docMk/>
            <pc:sldMk cId="3531916628" sldId="567"/>
            <ac:spMk id="5" creationId="{CBFD8C71-CD9A-8FC1-0BB4-4095BBBB7C30}"/>
          </ac:spMkLst>
        </pc:spChg>
        <pc:spChg chg="add del">
          <ac:chgData name="e.oltolini2@campus.unimib.it" userId="0c633ab6-42af-417a-9abd-0fbebbdbc98a" providerId="ADAL" clId="{2AA2192C-E412-4497-AFD0-C23A8C7A7159}" dt="2025-02-20T10:07:37.692" v="11834" actId="478"/>
          <ac:spMkLst>
            <pc:docMk/>
            <pc:sldMk cId="3531916628" sldId="567"/>
            <ac:spMk id="9" creationId="{FC48B232-1F14-CD77-9D3C-CF51E7963D65}"/>
          </ac:spMkLst>
        </pc:spChg>
        <pc:picChg chg="add mod">
          <ac:chgData name="e.oltolini2@campus.unimib.it" userId="0c633ab6-42af-417a-9abd-0fbebbdbc98a" providerId="ADAL" clId="{2AA2192C-E412-4497-AFD0-C23A8C7A7159}" dt="2025-02-20T10:08:03.636" v="11845" actId="1076"/>
          <ac:picMkLst>
            <pc:docMk/>
            <pc:sldMk cId="3531916628" sldId="567"/>
            <ac:picMk id="5122" creationId="{88085506-9C41-1A8F-DE82-5C4E555C0AF5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20T09:18:04.646" v="11564" actId="20577"/>
        <pc:sldMkLst>
          <pc:docMk/>
          <pc:sldMk cId="1108959683" sldId="568"/>
        </pc:sldMkLst>
        <pc:spChg chg="mod">
          <ac:chgData name="e.oltolini2@campus.unimib.it" userId="0c633ab6-42af-417a-9abd-0fbebbdbc98a" providerId="ADAL" clId="{2AA2192C-E412-4497-AFD0-C23A8C7A7159}" dt="2025-02-14T12:03:09.857" v="8572" actId="20577"/>
          <ac:spMkLst>
            <pc:docMk/>
            <pc:sldMk cId="1108959683" sldId="568"/>
            <ac:spMk id="4" creationId="{B3EC0ABA-183C-6F98-CAC7-67D6E775E8C1}"/>
          </ac:spMkLst>
        </pc:spChg>
        <pc:spChg chg="mod">
          <ac:chgData name="e.oltolini2@campus.unimib.it" userId="0c633ab6-42af-417a-9abd-0fbebbdbc98a" providerId="ADAL" clId="{2AA2192C-E412-4497-AFD0-C23A8C7A7159}" dt="2025-02-20T09:18:04.646" v="11564" actId="20577"/>
          <ac:spMkLst>
            <pc:docMk/>
            <pc:sldMk cId="1108959683" sldId="568"/>
            <ac:spMk id="5" creationId="{710EF12E-F740-D22D-8371-B11645E9AEE9}"/>
          </ac:spMkLst>
        </pc:spChg>
        <pc:spChg chg="add mod">
          <ac:chgData name="e.oltolini2@campus.unimib.it" userId="0c633ab6-42af-417a-9abd-0fbebbdbc98a" providerId="ADAL" clId="{2AA2192C-E412-4497-AFD0-C23A8C7A7159}" dt="2025-02-13T14:06:47.928" v="5962" actId="1036"/>
          <ac:spMkLst>
            <pc:docMk/>
            <pc:sldMk cId="1108959683" sldId="568"/>
            <ac:spMk id="7" creationId="{4DA49B4E-814F-536D-D4B0-E23742ECFDCA}"/>
          </ac:spMkLst>
        </pc:spChg>
        <pc:picChg chg="add mod">
          <ac:chgData name="e.oltolini2@campus.unimib.it" userId="0c633ab6-42af-417a-9abd-0fbebbdbc98a" providerId="ADAL" clId="{2AA2192C-E412-4497-AFD0-C23A8C7A7159}" dt="2025-02-13T14:06:47.928" v="5962" actId="1036"/>
          <ac:picMkLst>
            <pc:docMk/>
            <pc:sldMk cId="1108959683" sldId="568"/>
            <ac:picMk id="13" creationId="{E642A77B-ED88-597A-6227-4A1AA021C3AD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2:03:16.710" v="8615" actId="20577"/>
        <pc:sldMkLst>
          <pc:docMk/>
          <pc:sldMk cId="3556331356" sldId="569"/>
        </pc:sldMkLst>
        <pc:spChg chg="mod">
          <ac:chgData name="e.oltolini2@campus.unimib.it" userId="0c633ab6-42af-417a-9abd-0fbebbdbc98a" providerId="ADAL" clId="{2AA2192C-E412-4497-AFD0-C23A8C7A7159}" dt="2025-02-14T12:03:16.710" v="8615" actId="20577"/>
          <ac:spMkLst>
            <pc:docMk/>
            <pc:sldMk cId="3556331356" sldId="569"/>
            <ac:spMk id="4" creationId="{2E2016D2-2AE5-A628-7ABE-0E5555FEC141}"/>
          </ac:spMkLst>
        </pc:spChg>
        <pc:spChg chg="mod">
          <ac:chgData name="e.oltolini2@campus.unimib.it" userId="0c633ab6-42af-417a-9abd-0fbebbdbc98a" providerId="ADAL" clId="{2AA2192C-E412-4497-AFD0-C23A8C7A7159}" dt="2025-02-13T14:07:22.094" v="6002" actId="20577"/>
          <ac:spMkLst>
            <pc:docMk/>
            <pc:sldMk cId="3556331356" sldId="569"/>
            <ac:spMk id="7" creationId="{71B56B72-D780-CE85-CB2F-70F0B87AF70A}"/>
          </ac:spMkLst>
        </pc:spChg>
        <pc:picChg chg="add mod">
          <ac:chgData name="e.oltolini2@campus.unimib.it" userId="0c633ab6-42af-417a-9abd-0fbebbdbc98a" providerId="ADAL" clId="{2AA2192C-E412-4497-AFD0-C23A8C7A7159}" dt="2025-02-13T15:42:13.536" v="6737" actId="1036"/>
          <ac:picMkLst>
            <pc:docMk/>
            <pc:sldMk cId="3556331356" sldId="569"/>
            <ac:picMk id="12" creationId="{C1E69886-98FB-811F-1B72-7426069768D6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2:03:27.893" v="8658" actId="20577"/>
        <pc:sldMkLst>
          <pc:docMk/>
          <pc:sldMk cId="2454999805" sldId="570"/>
        </pc:sldMkLst>
        <pc:spChg chg="mod">
          <ac:chgData name="e.oltolini2@campus.unimib.it" userId="0c633ab6-42af-417a-9abd-0fbebbdbc98a" providerId="ADAL" clId="{2AA2192C-E412-4497-AFD0-C23A8C7A7159}" dt="2025-02-14T12:03:27.893" v="8658" actId="20577"/>
          <ac:spMkLst>
            <pc:docMk/>
            <pc:sldMk cId="2454999805" sldId="570"/>
            <ac:spMk id="4" creationId="{1BCBD774-4ED2-0F6E-07A6-86B600FB4E77}"/>
          </ac:spMkLst>
        </pc:spChg>
        <pc:spChg chg="mod">
          <ac:chgData name="e.oltolini2@campus.unimib.it" userId="0c633ab6-42af-417a-9abd-0fbebbdbc98a" providerId="ADAL" clId="{2AA2192C-E412-4497-AFD0-C23A8C7A7159}" dt="2025-02-12T13:36:41.462" v="2646" actId="14100"/>
          <ac:spMkLst>
            <pc:docMk/>
            <pc:sldMk cId="2454999805" sldId="570"/>
            <ac:spMk id="5" creationId="{FDF3C4FE-9AD1-F0F0-04F1-4EE66FB7F6F4}"/>
          </ac:spMkLst>
        </pc:spChg>
        <pc:spChg chg="add mod">
          <ac:chgData name="e.oltolini2@campus.unimib.it" userId="0c633ab6-42af-417a-9abd-0fbebbdbc98a" providerId="ADAL" clId="{2AA2192C-E412-4497-AFD0-C23A8C7A7159}" dt="2025-02-12T13:36:31.149" v="2630" actId="122"/>
          <ac:spMkLst>
            <pc:docMk/>
            <pc:sldMk cId="2454999805" sldId="570"/>
            <ac:spMk id="10" creationId="{AE653687-4326-9B92-7460-73AF1787A508}"/>
          </ac:spMkLst>
        </pc:spChg>
        <pc:spChg chg="add mod">
          <ac:chgData name="e.oltolini2@campus.unimib.it" userId="0c633ab6-42af-417a-9abd-0fbebbdbc98a" providerId="ADAL" clId="{2AA2192C-E412-4497-AFD0-C23A8C7A7159}" dt="2025-02-13T14:08:18.939" v="6027" actId="20577"/>
          <ac:spMkLst>
            <pc:docMk/>
            <pc:sldMk cId="2454999805" sldId="570"/>
            <ac:spMk id="13" creationId="{C7B1CD7E-090B-31E7-518E-C12E8DA11AF6}"/>
          </ac:spMkLst>
        </pc:spChg>
        <pc:picChg chg="add mod">
          <ac:chgData name="e.oltolini2@campus.unimib.it" userId="0c633ab6-42af-417a-9abd-0fbebbdbc98a" providerId="ADAL" clId="{2AA2192C-E412-4497-AFD0-C23A8C7A7159}" dt="2025-02-12T13:36:00.811" v="2624" actId="1076"/>
          <ac:picMkLst>
            <pc:docMk/>
            <pc:sldMk cId="2454999805" sldId="570"/>
            <ac:picMk id="15" creationId="{A6D140FC-FDDB-A043-0979-AABAC9101EFC}"/>
          </ac:picMkLst>
        </pc:picChg>
        <pc:picChg chg="add mod">
          <ac:chgData name="e.oltolini2@campus.unimib.it" userId="0c633ab6-42af-417a-9abd-0fbebbdbc98a" providerId="ADAL" clId="{2AA2192C-E412-4497-AFD0-C23A8C7A7159}" dt="2025-02-12T13:36:23.114" v="2628" actId="1076"/>
          <ac:picMkLst>
            <pc:docMk/>
            <pc:sldMk cId="2454999805" sldId="570"/>
            <ac:picMk id="17" creationId="{71264A22-BA89-5468-5A1E-FAADF2BEE007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2:03:34.117" v="8701" actId="20577"/>
        <pc:sldMkLst>
          <pc:docMk/>
          <pc:sldMk cId="529744774" sldId="571"/>
        </pc:sldMkLst>
        <pc:spChg chg="mod">
          <ac:chgData name="e.oltolini2@campus.unimib.it" userId="0c633ab6-42af-417a-9abd-0fbebbdbc98a" providerId="ADAL" clId="{2AA2192C-E412-4497-AFD0-C23A8C7A7159}" dt="2025-02-14T12:03:34.117" v="8701" actId="20577"/>
          <ac:spMkLst>
            <pc:docMk/>
            <pc:sldMk cId="529744774" sldId="571"/>
            <ac:spMk id="4" creationId="{D088EDBC-302A-B891-65A5-F2263999138E}"/>
          </ac:spMkLst>
        </pc:spChg>
        <pc:spChg chg="mod">
          <ac:chgData name="e.oltolini2@campus.unimib.it" userId="0c633ab6-42af-417a-9abd-0fbebbdbc98a" providerId="ADAL" clId="{2AA2192C-E412-4497-AFD0-C23A8C7A7159}" dt="2025-02-12T13:36:50.255" v="2671" actId="20577"/>
          <ac:spMkLst>
            <pc:docMk/>
            <pc:sldMk cId="529744774" sldId="571"/>
            <ac:spMk id="5" creationId="{C3CD750A-22DB-2CCE-52BD-A54845176F1A}"/>
          </ac:spMkLst>
        </pc:spChg>
        <pc:picChg chg="add mod">
          <ac:chgData name="e.oltolini2@campus.unimib.it" userId="0c633ab6-42af-417a-9abd-0fbebbdbc98a" providerId="ADAL" clId="{2AA2192C-E412-4497-AFD0-C23A8C7A7159}" dt="2025-02-12T13:42:58.407" v="2805" actId="1038"/>
          <ac:picMkLst>
            <pc:docMk/>
            <pc:sldMk cId="529744774" sldId="571"/>
            <ac:picMk id="7" creationId="{8BC2CEF7-50DF-DB33-7CB3-0D8E79FC7604}"/>
          </ac:picMkLst>
        </pc:picChg>
        <pc:picChg chg="add mod">
          <ac:chgData name="e.oltolini2@campus.unimib.it" userId="0c633ab6-42af-417a-9abd-0fbebbdbc98a" providerId="ADAL" clId="{2AA2192C-E412-4497-AFD0-C23A8C7A7159}" dt="2025-02-12T13:39:04.788" v="2765" actId="1037"/>
          <ac:picMkLst>
            <pc:docMk/>
            <pc:sldMk cId="529744774" sldId="571"/>
            <ac:picMk id="12" creationId="{0692BF21-CFB8-E29B-5E0E-9AD7CB311F66}"/>
          </ac:picMkLst>
        </pc:picChg>
        <pc:picChg chg="add mod">
          <ac:chgData name="e.oltolini2@campus.unimib.it" userId="0c633ab6-42af-417a-9abd-0fbebbdbc98a" providerId="ADAL" clId="{2AA2192C-E412-4497-AFD0-C23A8C7A7159}" dt="2025-02-12T13:42:43" v="2774" actId="1076"/>
          <ac:picMkLst>
            <pc:docMk/>
            <pc:sldMk cId="529744774" sldId="571"/>
            <ac:picMk id="16" creationId="{1A76AA05-042D-A7FA-7E6B-8C2604A9F7BF}"/>
          </ac:picMkLst>
        </pc:picChg>
        <pc:picChg chg="add mod">
          <ac:chgData name="e.oltolini2@campus.unimib.it" userId="0c633ab6-42af-417a-9abd-0fbebbdbc98a" providerId="ADAL" clId="{2AA2192C-E412-4497-AFD0-C23A8C7A7159}" dt="2025-02-12T13:39:14.160" v="2771" actId="1037"/>
          <ac:picMkLst>
            <pc:docMk/>
            <pc:sldMk cId="529744774" sldId="571"/>
            <ac:picMk id="19" creationId="{C11C6BBD-E748-5DB1-B319-0B4ACD9FCC3A}"/>
          </ac:picMkLst>
        </pc:picChg>
      </pc:sldChg>
      <pc:sldChg chg="addSp delSp modSp add del mod">
        <pc:chgData name="e.oltolini2@campus.unimib.it" userId="0c633ab6-42af-417a-9abd-0fbebbdbc98a" providerId="ADAL" clId="{2AA2192C-E412-4497-AFD0-C23A8C7A7159}" dt="2025-02-13T15:42:20.170" v="6746" actId="47"/>
        <pc:sldMkLst>
          <pc:docMk/>
          <pc:sldMk cId="961622684" sldId="572"/>
        </pc:sldMkLst>
      </pc:sldChg>
      <pc:sldChg chg="addSp delSp modSp add mod">
        <pc:chgData name="e.oltolini2@campus.unimib.it" userId="0c633ab6-42af-417a-9abd-0fbebbdbc98a" providerId="ADAL" clId="{2AA2192C-E412-4497-AFD0-C23A8C7A7159}" dt="2025-02-14T12:03:54.379" v="8830" actId="20577"/>
        <pc:sldMkLst>
          <pc:docMk/>
          <pc:sldMk cId="1919490617" sldId="573"/>
        </pc:sldMkLst>
        <pc:spChg chg="mod">
          <ac:chgData name="e.oltolini2@campus.unimib.it" userId="0c633ab6-42af-417a-9abd-0fbebbdbc98a" providerId="ADAL" clId="{2AA2192C-E412-4497-AFD0-C23A8C7A7159}" dt="2025-02-14T12:03:54.379" v="8830" actId="20577"/>
          <ac:spMkLst>
            <pc:docMk/>
            <pc:sldMk cId="1919490617" sldId="573"/>
            <ac:spMk id="4" creationId="{93511B65-286F-D495-5890-221396B2CDDB}"/>
          </ac:spMkLst>
        </pc:spChg>
        <pc:spChg chg="add mod">
          <ac:chgData name="e.oltolini2@campus.unimib.it" userId="0c633ab6-42af-417a-9abd-0fbebbdbc98a" providerId="ADAL" clId="{2AA2192C-E412-4497-AFD0-C23A8C7A7159}" dt="2025-02-13T15:46:42.162" v="6904" actId="1036"/>
          <ac:spMkLst>
            <pc:docMk/>
            <pc:sldMk cId="1919490617" sldId="573"/>
            <ac:spMk id="19" creationId="{7DF7730D-2251-3115-A7FF-1EBB5BAD9A88}"/>
          </ac:spMkLst>
        </pc:spChg>
        <pc:picChg chg="add mod">
          <ac:chgData name="e.oltolini2@campus.unimib.it" userId="0c633ab6-42af-417a-9abd-0fbebbdbc98a" providerId="ADAL" clId="{2AA2192C-E412-4497-AFD0-C23A8C7A7159}" dt="2025-02-13T15:46:42.162" v="6904" actId="1036"/>
          <ac:picMkLst>
            <pc:docMk/>
            <pc:sldMk cId="1919490617" sldId="573"/>
            <ac:picMk id="16" creationId="{67DF3D9F-0CA0-D100-B1B4-A90B0FD10CC2}"/>
          </ac:picMkLst>
        </pc:picChg>
        <pc:picChg chg="add mod modCrop">
          <ac:chgData name="e.oltolini2@campus.unimib.it" userId="0c633ab6-42af-417a-9abd-0fbebbdbc98a" providerId="ADAL" clId="{2AA2192C-E412-4497-AFD0-C23A8C7A7159}" dt="2025-02-13T15:46:42.162" v="6904" actId="1036"/>
          <ac:picMkLst>
            <pc:docMk/>
            <pc:sldMk cId="1919490617" sldId="573"/>
            <ac:picMk id="17" creationId="{ABFCCB70-A70A-D0CD-FF1B-B5BCC3FA8C70}"/>
          </ac:picMkLst>
        </pc:picChg>
      </pc:sldChg>
      <pc:sldChg chg="add del">
        <pc:chgData name="e.oltolini2@campus.unimib.it" userId="0c633ab6-42af-417a-9abd-0fbebbdbc98a" providerId="ADAL" clId="{2AA2192C-E412-4497-AFD0-C23A8C7A7159}" dt="2025-02-12T13:49:12.686" v="2887" actId="47"/>
        <pc:sldMkLst>
          <pc:docMk/>
          <pc:sldMk cId="3143454287" sldId="573"/>
        </pc:sldMkLst>
      </pc:sldChg>
      <pc:sldChg chg="addSp delSp modSp add mod">
        <pc:chgData name="e.oltolini2@campus.unimib.it" userId="0c633ab6-42af-417a-9abd-0fbebbdbc98a" providerId="ADAL" clId="{2AA2192C-E412-4497-AFD0-C23A8C7A7159}" dt="2025-02-14T12:04:07.076" v="8873" actId="20577"/>
        <pc:sldMkLst>
          <pc:docMk/>
          <pc:sldMk cId="2992918669" sldId="574"/>
        </pc:sldMkLst>
        <pc:spChg chg="mod">
          <ac:chgData name="e.oltolini2@campus.unimib.it" userId="0c633ab6-42af-417a-9abd-0fbebbdbc98a" providerId="ADAL" clId="{2AA2192C-E412-4497-AFD0-C23A8C7A7159}" dt="2025-02-14T12:04:07.076" v="8873" actId="20577"/>
          <ac:spMkLst>
            <pc:docMk/>
            <pc:sldMk cId="2992918669" sldId="574"/>
            <ac:spMk id="4" creationId="{7D78F122-F1CE-F7BD-4E86-B351AB94D284}"/>
          </ac:spMkLst>
        </pc:spChg>
        <pc:picChg chg="add mod">
          <ac:chgData name="e.oltolini2@campus.unimib.it" userId="0c633ab6-42af-417a-9abd-0fbebbdbc98a" providerId="ADAL" clId="{2AA2192C-E412-4497-AFD0-C23A8C7A7159}" dt="2025-02-14T11:03:12.711" v="7911" actId="1076"/>
          <ac:picMkLst>
            <pc:docMk/>
            <pc:sldMk cId="2992918669" sldId="574"/>
            <ac:picMk id="10" creationId="{FF530C05-150A-393F-DBD6-4A489B2F8E79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2:04:14.965" v="8916" actId="20577"/>
        <pc:sldMkLst>
          <pc:docMk/>
          <pc:sldMk cId="3466856465" sldId="575"/>
        </pc:sldMkLst>
        <pc:spChg chg="mod">
          <ac:chgData name="e.oltolini2@campus.unimib.it" userId="0c633ab6-42af-417a-9abd-0fbebbdbc98a" providerId="ADAL" clId="{2AA2192C-E412-4497-AFD0-C23A8C7A7159}" dt="2025-02-14T12:04:14.965" v="8916" actId="20577"/>
          <ac:spMkLst>
            <pc:docMk/>
            <pc:sldMk cId="3466856465" sldId="575"/>
            <ac:spMk id="4" creationId="{800386BB-0545-BFB7-F437-3B684D035167}"/>
          </ac:spMkLst>
        </pc:spChg>
        <pc:spChg chg="mod">
          <ac:chgData name="e.oltolini2@campus.unimib.it" userId="0c633ab6-42af-417a-9abd-0fbebbdbc98a" providerId="ADAL" clId="{2AA2192C-E412-4497-AFD0-C23A8C7A7159}" dt="2025-02-12T14:24:39.425" v="3309" actId="20577"/>
          <ac:spMkLst>
            <pc:docMk/>
            <pc:sldMk cId="3466856465" sldId="575"/>
            <ac:spMk id="5" creationId="{8C8DF90B-D6C7-DE80-D2C4-A88B8BFDC994}"/>
          </ac:spMkLst>
        </pc:spChg>
        <pc:spChg chg="mod">
          <ac:chgData name="e.oltolini2@campus.unimib.it" userId="0c633ab6-42af-417a-9abd-0fbebbdbc98a" providerId="ADAL" clId="{2AA2192C-E412-4497-AFD0-C23A8C7A7159}" dt="2025-02-12T15:24:41.823" v="4358" actId="1036"/>
          <ac:spMkLst>
            <pc:docMk/>
            <pc:sldMk cId="3466856465" sldId="575"/>
            <ac:spMk id="9" creationId="{9160C61A-F3FF-1D25-99CA-F7B96FDCB77D}"/>
          </ac:spMkLst>
        </pc:spChg>
        <pc:picChg chg="add mod modCrop">
          <ac:chgData name="e.oltolini2@campus.unimib.it" userId="0c633ab6-42af-417a-9abd-0fbebbdbc98a" providerId="ADAL" clId="{2AA2192C-E412-4497-AFD0-C23A8C7A7159}" dt="2025-02-13T14:10:52.832" v="6079" actId="1076"/>
          <ac:picMkLst>
            <pc:docMk/>
            <pc:sldMk cId="3466856465" sldId="575"/>
            <ac:picMk id="7" creationId="{01F13D2E-99B1-12AC-0E7E-B512A5EF53E5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20T09:32:38.649" v="11601" actId="20577"/>
        <pc:sldMkLst>
          <pc:docMk/>
          <pc:sldMk cId="8362033" sldId="576"/>
        </pc:sldMkLst>
        <pc:spChg chg="mod">
          <ac:chgData name="e.oltolini2@campus.unimib.it" userId="0c633ab6-42af-417a-9abd-0fbebbdbc98a" providerId="ADAL" clId="{2AA2192C-E412-4497-AFD0-C23A8C7A7159}" dt="2025-02-14T12:16:05.685" v="10701" actId="20577"/>
          <ac:spMkLst>
            <pc:docMk/>
            <pc:sldMk cId="8362033" sldId="576"/>
            <ac:spMk id="4" creationId="{73CE8F22-0FB4-8D81-1B79-5C71A5507576}"/>
          </ac:spMkLst>
        </pc:spChg>
        <pc:spChg chg="mod">
          <ac:chgData name="e.oltolini2@campus.unimib.it" userId="0c633ab6-42af-417a-9abd-0fbebbdbc98a" providerId="ADAL" clId="{2AA2192C-E412-4497-AFD0-C23A8C7A7159}" dt="2025-02-20T09:32:38.649" v="11601" actId="20577"/>
          <ac:spMkLst>
            <pc:docMk/>
            <pc:sldMk cId="8362033" sldId="576"/>
            <ac:spMk id="5" creationId="{E378C2CC-D55C-73A1-DCF1-3154EB78169B}"/>
          </ac:spMkLst>
        </pc:spChg>
        <pc:spChg chg="add mod">
          <ac:chgData name="e.oltolini2@campus.unimib.it" userId="0c633ab6-42af-417a-9abd-0fbebbdbc98a" providerId="ADAL" clId="{2AA2192C-E412-4497-AFD0-C23A8C7A7159}" dt="2025-02-14T11:10:54.465" v="8030" actId="1035"/>
          <ac:spMkLst>
            <pc:docMk/>
            <pc:sldMk cId="8362033" sldId="576"/>
            <ac:spMk id="7" creationId="{31088EAE-625B-0ACB-6FFD-8EE1527EA462}"/>
          </ac:spMkLst>
        </pc:spChg>
        <pc:spChg chg="add mod">
          <ac:chgData name="e.oltolini2@campus.unimib.it" userId="0c633ab6-42af-417a-9abd-0fbebbdbc98a" providerId="ADAL" clId="{2AA2192C-E412-4497-AFD0-C23A8C7A7159}" dt="2025-02-14T11:11:00.771" v="8031" actId="1076"/>
          <ac:spMkLst>
            <pc:docMk/>
            <pc:sldMk cId="8362033" sldId="576"/>
            <ac:spMk id="11" creationId="{9BB52D0E-908A-4693-28B5-940837E808F8}"/>
          </ac:spMkLst>
        </pc:spChg>
        <pc:cxnChg chg="add mod">
          <ac:chgData name="e.oltolini2@campus.unimib.it" userId="0c633ab6-42af-417a-9abd-0fbebbdbc98a" providerId="ADAL" clId="{2AA2192C-E412-4497-AFD0-C23A8C7A7159}" dt="2025-02-14T11:10:54.465" v="8030" actId="1035"/>
          <ac:cxnSpMkLst>
            <pc:docMk/>
            <pc:sldMk cId="8362033" sldId="576"/>
            <ac:cxnSpMk id="10" creationId="{0AC7E218-617E-D0F4-3FDE-7A6E9C8108F3}"/>
          </ac:cxnSpMkLst>
        </pc:cxnChg>
        <pc:cxnChg chg="add del mod">
          <ac:chgData name="e.oltolini2@campus.unimib.it" userId="0c633ab6-42af-417a-9abd-0fbebbdbc98a" providerId="ADAL" clId="{2AA2192C-E412-4497-AFD0-C23A8C7A7159}" dt="2025-02-14T11:10:54.465" v="8030" actId="1035"/>
          <ac:cxnSpMkLst>
            <pc:docMk/>
            <pc:sldMk cId="8362033" sldId="576"/>
            <ac:cxnSpMk id="13" creationId="{16A92313-953C-4CAB-189E-D01E640DAF20}"/>
          </ac:cxnSpMkLst>
        </pc:cxnChg>
      </pc:sldChg>
      <pc:sldChg chg="addSp delSp modSp add mod">
        <pc:chgData name="e.oltolini2@campus.unimib.it" userId="0c633ab6-42af-417a-9abd-0fbebbdbc98a" providerId="ADAL" clId="{2AA2192C-E412-4497-AFD0-C23A8C7A7159}" dt="2025-02-14T12:05:19.151" v="9103"/>
        <pc:sldMkLst>
          <pc:docMk/>
          <pc:sldMk cId="1121966304" sldId="577"/>
        </pc:sldMkLst>
        <pc:spChg chg="mod">
          <ac:chgData name="e.oltolini2@campus.unimib.it" userId="0c633ab6-42af-417a-9abd-0fbebbdbc98a" providerId="ADAL" clId="{2AA2192C-E412-4497-AFD0-C23A8C7A7159}" dt="2025-02-14T12:05:19.151" v="9103"/>
          <ac:spMkLst>
            <pc:docMk/>
            <pc:sldMk cId="1121966304" sldId="577"/>
            <ac:spMk id="4" creationId="{C2C093F8-06B3-3635-6712-8EF079A3F310}"/>
          </ac:spMkLst>
        </pc:spChg>
        <pc:spChg chg="mod">
          <ac:chgData name="e.oltolini2@campus.unimib.it" userId="0c633ab6-42af-417a-9abd-0fbebbdbc98a" providerId="ADAL" clId="{2AA2192C-E412-4497-AFD0-C23A8C7A7159}" dt="2025-02-14T12:05:15.696" v="9102" actId="21"/>
          <ac:spMkLst>
            <pc:docMk/>
            <pc:sldMk cId="1121966304" sldId="577"/>
            <ac:spMk id="5" creationId="{C50940CB-30C0-BFA7-F51E-8690A3AAF943}"/>
          </ac:spMkLst>
        </pc:spChg>
        <pc:spChg chg="add mod">
          <ac:chgData name="e.oltolini2@campus.unimib.it" userId="0c633ab6-42af-417a-9abd-0fbebbdbc98a" providerId="ADAL" clId="{2AA2192C-E412-4497-AFD0-C23A8C7A7159}" dt="2025-02-13T17:10:50.128" v="7488" actId="113"/>
          <ac:spMkLst>
            <pc:docMk/>
            <pc:sldMk cId="1121966304" sldId="577"/>
            <ac:spMk id="10" creationId="{857DE177-E705-E1CF-D104-200025CDFB18}"/>
          </ac:spMkLst>
        </pc:spChg>
        <pc:picChg chg="add mod">
          <ac:chgData name="e.oltolini2@campus.unimib.it" userId="0c633ab6-42af-417a-9abd-0fbebbdbc98a" providerId="ADAL" clId="{2AA2192C-E412-4497-AFD0-C23A8C7A7159}" dt="2025-02-13T14:11:17.326" v="6113" actId="1076"/>
          <ac:picMkLst>
            <pc:docMk/>
            <pc:sldMk cId="1121966304" sldId="577"/>
            <ac:picMk id="12" creationId="{BDC0B9FF-8477-25E8-EA62-881FA8C5904A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20T09:38:52.011" v="11604" actId="1076"/>
        <pc:sldMkLst>
          <pc:docMk/>
          <pc:sldMk cId="4175976240" sldId="578"/>
        </pc:sldMkLst>
        <pc:spChg chg="mod">
          <ac:chgData name="e.oltolini2@campus.unimib.it" userId="0c633ab6-42af-417a-9abd-0fbebbdbc98a" providerId="ADAL" clId="{2AA2192C-E412-4497-AFD0-C23A8C7A7159}" dt="2025-02-14T12:05:32.060" v="9145"/>
          <ac:spMkLst>
            <pc:docMk/>
            <pc:sldMk cId="4175976240" sldId="578"/>
            <ac:spMk id="4" creationId="{A52EFA76-6103-992A-0C51-F8E927DF96D1}"/>
          </ac:spMkLst>
        </pc:spChg>
        <pc:spChg chg="mod">
          <ac:chgData name="e.oltolini2@campus.unimib.it" userId="0c633ab6-42af-417a-9abd-0fbebbdbc98a" providerId="ADAL" clId="{2AA2192C-E412-4497-AFD0-C23A8C7A7159}" dt="2025-02-12T14:36:13.026" v="3920" actId="20577"/>
          <ac:spMkLst>
            <pc:docMk/>
            <pc:sldMk cId="4175976240" sldId="578"/>
            <ac:spMk id="5" creationId="{22F9010F-24DF-0659-35E7-7E87417D8190}"/>
          </ac:spMkLst>
        </pc:spChg>
        <pc:picChg chg="add mod modCrop">
          <ac:chgData name="e.oltolini2@campus.unimib.it" userId="0c633ab6-42af-417a-9abd-0fbebbdbc98a" providerId="ADAL" clId="{2AA2192C-E412-4497-AFD0-C23A8C7A7159}" dt="2025-02-20T09:38:52.011" v="11604" actId="1076"/>
          <ac:picMkLst>
            <pc:docMk/>
            <pc:sldMk cId="4175976240" sldId="578"/>
            <ac:picMk id="7" creationId="{652E38F0-EA44-B5C9-EDE9-62B9D54B7011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20T09:46:02.536" v="11607" actId="688"/>
        <pc:sldMkLst>
          <pc:docMk/>
          <pc:sldMk cId="1987778541" sldId="579"/>
        </pc:sldMkLst>
        <pc:spChg chg="add mod">
          <ac:chgData name="e.oltolini2@campus.unimib.it" userId="0c633ab6-42af-417a-9abd-0fbebbdbc98a" providerId="ADAL" clId="{2AA2192C-E412-4497-AFD0-C23A8C7A7159}" dt="2025-02-13T22:29:08.215" v="7891" actId="1035"/>
          <ac:spMkLst>
            <pc:docMk/>
            <pc:sldMk cId="1987778541" sldId="579"/>
            <ac:spMk id="2" creationId="{C496BEC0-EEDB-2F34-917E-301F326F0A5A}"/>
          </ac:spMkLst>
        </pc:spChg>
        <pc:spChg chg="mod">
          <ac:chgData name="e.oltolini2@campus.unimib.it" userId="0c633ab6-42af-417a-9abd-0fbebbdbc98a" providerId="ADAL" clId="{2AA2192C-E412-4497-AFD0-C23A8C7A7159}" dt="2025-02-14T12:05:39.093" v="9187"/>
          <ac:spMkLst>
            <pc:docMk/>
            <pc:sldMk cId="1987778541" sldId="579"/>
            <ac:spMk id="4" creationId="{547B8A43-D112-DE87-A4BF-E47309621FF5}"/>
          </ac:spMkLst>
        </pc:spChg>
        <pc:spChg chg="mod">
          <ac:chgData name="e.oltolini2@campus.unimib.it" userId="0c633ab6-42af-417a-9abd-0fbebbdbc98a" providerId="ADAL" clId="{2AA2192C-E412-4497-AFD0-C23A8C7A7159}" dt="2025-02-13T17:12:20.792" v="7582" actId="20577"/>
          <ac:spMkLst>
            <pc:docMk/>
            <pc:sldMk cId="1987778541" sldId="579"/>
            <ac:spMk id="5" creationId="{487B7882-36AC-931B-7C11-84B543BC9DD0}"/>
          </ac:spMkLst>
        </pc:spChg>
        <pc:spChg chg="add mod">
          <ac:chgData name="e.oltolini2@campus.unimib.it" userId="0c633ab6-42af-417a-9abd-0fbebbdbc98a" providerId="ADAL" clId="{2AA2192C-E412-4497-AFD0-C23A8C7A7159}" dt="2025-02-13T17:12:23.679" v="7584" actId="20577"/>
          <ac:spMkLst>
            <pc:docMk/>
            <pc:sldMk cId="1987778541" sldId="579"/>
            <ac:spMk id="7" creationId="{7DF37651-1A67-D873-D241-F27C804468C9}"/>
          </ac:spMkLst>
        </pc:spChg>
        <pc:spChg chg="add mod">
          <ac:chgData name="e.oltolini2@campus.unimib.it" userId="0c633ab6-42af-417a-9abd-0fbebbdbc98a" providerId="ADAL" clId="{2AA2192C-E412-4497-AFD0-C23A8C7A7159}" dt="2025-02-12T14:39:28.378" v="3977" actId="1076"/>
          <ac:spMkLst>
            <pc:docMk/>
            <pc:sldMk cId="1987778541" sldId="579"/>
            <ac:spMk id="10" creationId="{C6E3A4B2-61D1-EB59-0619-43671A9E88C5}"/>
          </ac:spMkLst>
        </pc:spChg>
        <pc:spChg chg="add mod">
          <ac:chgData name="e.oltolini2@campus.unimib.it" userId="0c633ab6-42af-417a-9abd-0fbebbdbc98a" providerId="ADAL" clId="{2AA2192C-E412-4497-AFD0-C23A8C7A7159}" dt="2025-02-13T22:29:28.924" v="7909" actId="20577"/>
          <ac:spMkLst>
            <pc:docMk/>
            <pc:sldMk cId="1987778541" sldId="579"/>
            <ac:spMk id="13" creationId="{689E3C2B-FFE9-F470-E828-C7C33625A8BF}"/>
          </ac:spMkLst>
        </pc:spChg>
        <pc:spChg chg="add mod">
          <ac:chgData name="e.oltolini2@campus.unimib.it" userId="0c633ab6-42af-417a-9abd-0fbebbdbc98a" providerId="ADAL" clId="{2AA2192C-E412-4497-AFD0-C23A8C7A7159}" dt="2025-02-20T09:46:02.536" v="11607" actId="688"/>
          <ac:spMkLst>
            <pc:docMk/>
            <pc:sldMk cId="1987778541" sldId="579"/>
            <ac:spMk id="15" creationId="{BD7F3F92-68C2-1F60-FC8B-C84B21E13D5B}"/>
          </ac:spMkLst>
        </pc:spChg>
        <pc:picChg chg="add mod">
          <ac:chgData name="e.oltolini2@campus.unimib.it" userId="0c633ab6-42af-417a-9abd-0fbebbdbc98a" providerId="ADAL" clId="{2AA2192C-E412-4497-AFD0-C23A8C7A7159}" dt="2025-02-13T15:51:02.445" v="7227" actId="1076"/>
          <ac:picMkLst>
            <pc:docMk/>
            <pc:sldMk cId="1987778541" sldId="579"/>
            <ac:picMk id="12" creationId="{C6CC5EAB-2763-1AAD-10B0-C865EEC2DBED}"/>
          </ac:picMkLst>
        </pc:picChg>
        <pc:picChg chg="add mod">
          <ac:chgData name="e.oltolini2@campus.unimib.it" userId="0c633ab6-42af-417a-9abd-0fbebbdbc98a" providerId="ADAL" clId="{2AA2192C-E412-4497-AFD0-C23A8C7A7159}" dt="2025-02-13T17:11:44.156" v="7552" actId="1036"/>
          <ac:picMkLst>
            <pc:docMk/>
            <pc:sldMk cId="1987778541" sldId="579"/>
            <ac:picMk id="14" creationId="{6B5396D5-F764-0CF9-22D6-95DFA048C969}"/>
          </ac:picMkLst>
        </pc:picChg>
        <pc:picChg chg="add mod">
          <ac:chgData name="e.oltolini2@campus.unimib.it" userId="0c633ab6-42af-417a-9abd-0fbebbdbc98a" providerId="ADAL" clId="{2AA2192C-E412-4497-AFD0-C23A8C7A7159}" dt="2025-02-13T17:11:44.156" v="7552" actId="1036"/>
          <ac:picMkLst>
            <pc:docMk/>
            <pc:sldMk cId="1987778541" sldId="579"/>
            <ac:picMk id="16" creationId="{3FBE73BF-A020-2FB9-C6F2-AAEF8EBBF72C}"/>
          </ac:picMkLst>
        </pc:picChg>
        <pc:cxnChg chg="add mod">
          <ac:chgData name="e.oltolini2@campus.unimib.it" userId="0c633ab6-42af-417a-9abd-0fbebbdbc98a" providerId="ADAL" clId="{2AA2192C-E412-4497-AFD0-C23A8C7A7159}" dt="2025-02-13T22:29:18.040" v="7894" actId="14100"/>
          <ac:cxnSpMkLst>
            <pc:docMk/>
            <pc:sldMk cId="1987778541" sldId="579"/>
            <ac:cxnSpMk id="11" creationId="{2540CE58-DCE3-AB7C-060C-3098C35AD078}"/>
          </ac:cxnSpMkLst>
        </pc:cxnChg>
      </pc:sldChg>
      <pc:sldChg chg="addSp delSp modSp add mod">
        <pc:chgData name="e.oltolini2@campus.unimib.it" userId="0c633ab6-42af-417a-9abd-0fbebbdbc98a" providerId="ADAL" clId="{2AA2192C-E412-4497-AFD0-C23A8C7A7159}" dt="2025-02-14T12:05:46.767" v="9229"/>
        <pc:sldMkLst>
          <pc:docMk/>
          <pc:sldMk cId="1112450792" sldId="580"/>
        </pc:sldMkLst>
        <pc:spChg chg="mod">
          <ac:chgData name="e.oltolini2@campus.unimib.it" userId="0c633ab6-42af-417a-9abd-0fbebbdbc98a" providerId="ADAL" clId="{2AA2192C-E412-4497-AFD0-C23A8C7A7159}" dt="2025-02-14T12:05:46.767" v="9229"/>
          <ac:spMkLst>
            <pc:docMk/>
            <pc:sldMk cId="1112450792" sldId="580"/>
            <ac:spMk id="4" creationId="{8A73D472-CA54-1430-F854-3EE14F5CFA32}"/>
          </ac:spMkLst>
        </pc:spChg>
        <pc:spChg chg="mod">
          <ac:chgData name="e.oltolini2@campus.unimib.it" userId="0c633ab6-42af-417a-9abd-0fbebbdbc98a" providerId="ADAL" clId="{2AA2192C-E412-4497-AFD0-C23A8C7A7159}" dt="2025-02-12T14:41:15.139" v="4031" actId="20577"/>
          <ac:spMkLst>
            <pc:docMk/>
            <pc:sldMk cId="1112450792" sldId="580"/>
            <ac:spMk id="5" creationId="{BABCA18B-F924-7180-31DF-D6E985889AC9}"/>
          </ac:spMkLst>
        </pc:spChg>
        <pc:spChg chg="add mod">
          <ac:chgData name="e.oltolini2@campus.unimib.it" userId="0c633ab6-42af-417a-9abd-0fbebbdbc98a" providerId="ADAL" clId="{2AA2192C-E412-4497-AFD0-C23A8C7A7159}" dt="2025-02-12T14:45:38.363" v="4108" actId="1035"/>
          <ac:spMkLst>
            <pc:docMk/>
            <pc:sldMk cId="1112450792" sldId="580"/>
            <ac:spMk id="11" creationId="{DF9D6CD7-EFDA-FA15-CA4C-D06E20DC01DA}"/>
          </ac:spMkLst>
        </pc:spChg>
        <pc:spChg chg="add mod">
          <ac:chgData name="e.oltolini2@campus.unimib.it" userId="0c633ab6-42af-417a-9abd-0fbebbdbc98a" providerId="ADAL" clId="{2AA2192C-E412-4497-AFD0-C23A8C7A7159}" dt="2025-02-12T14:45:34.493" v="4102" actId="1076"/>
          <ac:spMkLst>
            <pc:docMk/>
            <pc:sldMk cId="1112450792" sldId="580"/>
            <ac:spMk id="17" creationId="{78710CCD-28FF-C427-4D27-D7F81183EC08}"/>
          </ac:spMkLst>
        </pc:spChg>
        <pc:picChg chg="add">
          <ac:chgData name="e.oltolini2@campus.unimib.it" userId="0c633ab6-42af-417a-9abd-0fbebbdbc98a" providerId="ADAL" clId="{2AA2192C-E412-4497-AFD0-C23A8C7A7159}" dt="2025-02-12T14:43:40.319" v="4032" actId="22"/>
          <ac:picMkLst>
            <pc:docMk/>
            <pc:sldMk cId="1112450792" sldId="580"/>
            <ac:picMk id="7" creationId="{6EC5DC77-90B8-A14A-CA85-405E8E11E640}"/>
          </ac:picMkLst>
        </pc:picChg>
        <pc:cxnChg chg="add">
          <ac:chgData name="e.oltolini2@campus.unimib.it" userId="0c633ab6-42af-417a-9abd-0fbebbdbc98a" providerId="ADAL" clId="{2AA2192C-E412-4497-AFD0-C23A8C7A7159}" dt="2025-02-12T14:45:06.439" v="4077" actId="11529"/>
          <ac:cxnSpMkLst>
            <pc:docMk/>
            <pc:sldMk cId="1112450792" sldId="580"/>
            <ac:cxnSpMk id="15" creationId="{240B1310-B6EF-ECB3-EC34-EC445D599322}"/>
          </ac:cxnSpMkLst>
        </pc:cxnChg>
      </pc:sldChg>
      <pc:sldChg chg="add del">
        <pc:chgData name="e.oltolini2@campus.unimib.it" userId="0c633ab6-42af-417a-9abd-0fbebbdbc98a" providerId="ADAL" clId="{2AA2192C-E412-4497-AFD0-C23A8C7A7159}" dt="2025-02-12T14:40:43.040" v="3995" actId="47"/>
        <pc:sldMkLst>
          <pc:docMk/>
          <pc:sldMk cId="1369190623" sldId="580"/>
        </pc:sldMkLst>
      </pc:sldChg>
      <pc:sldChg chg="addSp delSp modSp add mod">
        <pc:chgData name="e.oltolini2@campus.unimib.it" userId="0c633ab6-42af-417a-9abd-0fbebbdbc98a" providerId="ADAL" clId="{2AA2192C-E412-4497-AFD0-C23A8C7A7159}" dt="2025-02-14T12:06:47.980" v="9463"/>
        <pc:sldMkLst>
          <pc:docMk/>
          <pc:sldMk cId="1305864543" sldId="581"/>
        </pc:sldMkLst>
        <pc:spChg chg="mod">
          <ac:chgData name="e.oltolini2@campus.unimib.it" userId="0c633ab6-42af-417a-9abd-0fbebbdbc98a" providerId="ADAL" clId="{2AA2192C-E412-4497-AFD0-C23A8C7A7159}" dt="2025-02-14T12:06:47.980" v="9463"/>
          <ac:spMkLst>
            <pc:docMk/>
            <pc:sldMk cId="1305864543" sldId="581"/>
            <ac:spMk id="4" creationId="{B94025CA-DD68-DBDF-6A19-71FC2FE288D6}"/>
          </ac:spMkLst>
        </pc:spChg>
        <pc:spChg chg="mod">
          <ac:chgData name="e.oltolini2@campus.unimib.it" userId="0c633ab6-42af-417a-9abd-0fbebbdbc98a" providerId="ADAL" clId="{2AA2192C-E412-4497-AFD0-C23A8C7A7159}" dt="2025-02-12T14:50:44.406" v="4149" actId="14100"/>
          <ac:spMkLst>
            <pc:docMk/>
            <pc:sldMk cId="1305864543" sldId="581"/>
            <ac:spMk id="5" creationId="{0B33C816-35C5-C62C-3E4F-ADCFCA69CA50}"/>
          </ac:spMkLst>
        </pc:spChg>
        <pc:picChg chg="add mod">
          <ac:chgData name="e.oltolini2@campus.unimib.it" userId="0c633ab6-42af-417a-9abd-0fbebbdbc98a" providerId="ADAL" clId="{2AA2192C-E412-4497-AFD0-C23A8C7A7159}" dt="2025-02-13T15:06:16.803" v="6398" actId="1076"/>
          <ac:picMkLst>
            <pc:docMk/>
            <pc:sldMk cId="1305864543" sldId="581"/>
            <ac:picMk id="1026" creationId="{86C3B041-93A9-988E-133C-1FAD5E80549B}"/>
          </ac:picMkLst>
        </pc:picChg>
      </pc:sldChg>
      <pc:sldChg chg="modSp add del mod">
        <pc:chgData name="e.oltolini2@campus.unimib.it" userId="0c633ab6-42af-417a-9abd-0fbebbdbc98a" providerId="ADAL" clId="{2AA2192C-E412-4497-AFD0-C23A8C7A7159}" dt="2025-02-13T15:06:33.275" v="6400" actId="47"/>
        <pc:sldMkLst>
          <pc:docMk/>
          <pc:sldMk cId="2396878781" sldId="582"/>
        </pc:sldMkLst>
      </pc:sldChg>
      <pc:sldChg chg="add">
        <pc:chgData name="e.oltolini2@campus.unimib.it" userId="0c633ab6-42af-417a-9abd-0fbebbdbc98a" providerId="ADAL" clId="{2AA2192C-E412-4497-AFD0-C23A8C7A7159}" dt="2025-02-22T17:28:11.017" v="12409"/>
        <pc:sldMkLst>
          <pc:docMk/>
          <pc:sldMk cId="1022242224" sldId="583"/>
        </pc:sldMkLst>
      </pc:sldChg>
      <pc:sldChg chg="addSp modSp add del mod">
        <pc:chgData name="e.oltolini2@campus.unimib.it" userId="0c633ab6-42af-417a-9abd-0fbebbdbc98a" providerId="ADAL" clId="{2AA2192C-E412-4497-AFD0-C23A8C7A7159}" dt="2025-02-22T17:28:07.864" v="12408" actId="2696"/>
        <pc:sldMkLst>
          <pc:docMk/>
          <pc:sldMk cId="2623138964" sldId="583"/>
        </pc:sldMkLst>
      </pc:sldChg>
      <pc:sldChg chg="add">
        <pc:chgData name="e.oltolini2@campus.unimib.it" userId="0c633ab6-42af-417a-9abd-0fbebbdbc98a" providerId="ADAL" clId="{2AA2192C-E412-4497-AFD0-C23A8C7A7159}" dt="2025-02-22T17:28:11.017" v="12409"/>
        <pc:sldMkLst>
          <pc:docMk/>
          <pc:sldMk cId="500960972" sldId="584"/>
        </pc:sldMkLst>
      </pc:sldChg>
      <pc:sldChg chg="addSp delSp modSp add del mod">
        <pc:chgData name="e.oltolini2@campus.unimib.it" userId="0c633ab6-42af-417a-9abd-0fbebbdbc98a" providerId="ADAL" clId="{2AA2192C-E412-4497-AFD0-C23A8C7A7159}" dt="2025-02-22T17:28:07.864" v="12408" actId="2696"/>
        <pc:sldMkLst>
          <pc:docMk/>
          <pc:sldMk cId="1519245117" sldId="584"/>
        </pc:sldMkLst>
      </pc:sldChg>
      <pc:sldChg chg="addSp delSp modSp add mod">
        <pc:chgData name="e.oltolini2@campus.unimib.it" userId="0c633ab6-42af-417a-9abd-0fbebbdbc98a" providerId="ADAL" clId="{2AA2192C-E412-4497-AFD0-C23A8C7A7159}" dt="2025-02-25T15:38:46.760" v="12478" actId="1076"/>
        <pc:sldMkLst>
          <pc:docMk/>
          <pc:sldMk cId="1221261769" sldId="585"/>
        </pc:sldMkLst>
        <pc:spChg chg="mod">
          <ac:chgData name="e.oltolini2@campus.unimib.it" userId="0c633ab6-42af-417a-9abd-0fbebbdbc98a" providerId="ADAL" clId="{2AA2192C-E412-4497-AFD0-C23A8C7A7159}" dt="2025-02-14T12:07:47.686" v="9705"/>
          <ac:spMkLst>
            <pc:docMk/>
            <pc:sldMk cId="1221261769" sldId="585"/>
            <ac:spMk id="4" creationId="{EF891BF3-8156-2BC4-5927-5D643F57F4A2}"/>
          </ac:spMkLst>
        </pc:spChg>
        <pc:spChg chg="mod">
          <ac:chgData name="e.oltolini2@campus.unimib.it" userId="0c633ab6-42af-417a-9abd-0fbebbdbc98a" providerId="ADAL" clId="{2AA2192C-E412-4497-AFD0-C23A8C7A7159}" dt="2025-02-22T20:54:16.933" v="12424" actId="14100"/>
          <ac:spMkLst>
            <pc:docMk/>
            <pc:sldMk cId="1221261769" sldId="585"/>
            <ac:spMk id="5" creationId="{00E0ADF2-6B6F-9E45-8079-234610A4363F}"/>
          </ac:spMkLst>
        </pc:spChg>
        <pc:spChg chg="add mod">
          <ac:chgData name="e.oltolini2@campus.unimib.it" userId="0c633ab6-42af-417a-9abd-0fbebbdbc98a" providerId="ADAL" clId="{2AA2192C-E412-4497-AFD0-C23A8C7A7159}" dt="2025-02-22T17:27:21.063" v="12404" actId="1076"/>
          <ac:spMkLst>
            <pc:docMk/>
            <pc:sldMk cId="1221261769" sldId="585"/>
            <ac:spMk id="7" creationId="{19117187-4445-2A2E-4C42-B2B8278A3689}"/>
          </ac:spMkLst>
        </pc:spChg>
        <pc:spChg chg="add mod">
          <ac:chgData name="e.oltolini2@campus.unimib.it" userId="0c633ab6-42af-417a-9abd-0fbebbdbc98a" providerId="ADAL" clId="{2AA2192C-E412-4497-AFD0-C23A8C7A7159}" dt="2025-02-22T20:54:07.318" v="12423" actId="1076"/>
          <ac:spMkLst>
            <pc:docMk/>
            <pc:sldMk cId="1221261769" sldId="585"/>
            <ac:spMk id="10" creationId="{2089C8D6-876E-7B4E-5290-59AACB6A2FD9}"/>
          </ac:spMkLst>
        </pc:spChg>
        <pc:picChg chg="add mod">
          <ac:chgData name="e.oltolini2@campus.unimib.it" userId="0c633ab6-42af-417a-9abd-0fbebbdbc98a" providerId="ADAL" clId="{2AA2192C-E412-4497-AFD0-C23A8C7A7159}" dt="2025-02-22T17:27:05.554" v="12403" actId="1036"/>
          <ac:picMkLst>
            <pc:docMk/>
            <pc:sldMk cId="1221261769" sldId="585"/>
            <ac:picMk id="13" creationId="{EC02D997-859B-7123-613E-C34CD8ABEFC1}"/>
          </ac:picMkLst>
        </pc:picChg>
        <pc:picChg chg="add mod">
          <ac:chgData name="e.oltolini2@campus.unimib.it" userId="0c633ab6-42af-417a-9abd-0fbebbdbc98a" providerId="ADAL" clId="{2AA2192C-E412-4497-AFD0-C23A8C7A7159}" dt="2025-02-25T15:38:46.760" v="12478" actId="1076"/>
          <ac:picMkLst>
            <pc:docMk/>
            <pc:sldMk cId="1221261769" sldId="585"/>
            <ac:picMk id="2052" creationId="{C4E00A5B-B3FF-F07E-F6B0-C84D2BB60C0C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4:50:13.438" v="11385" actId="1076"/>
        <pc:sldMkLst>
          <pc:docMk/>
          <pc:sldMk cId="3074267664" sldId="586"/>
        </pc:sldMkLst>
        <pc:spChg chg="mod">
          <ac:chgData name="e.oltolini2@campus.unimib.it" userId="0c633ab6-42af-417a-9abd-0fbebbdbc98a" providerId="ADAL" clId="{2AA2192C-E412-4497-AFD0-C23A8C7A7159}" dt="2025-02-14T12:07:53.801" v="9747"/>
          <ac:spMkLst>
            <pc:docMk/>
            <pc:sldMk cId="3074267664" sldId="586"/>
            <ac:spMk id="4" creationId="{09F0BE8A-71E6-60C5-9071-BC734C1F2793}"/>
          </ac:spMkLst>
        </pc:spChg>
        <pc:spChg chg="mod">
          <ac:chgData name="e.oltolini2@campus.unimib.it" userId="0c633ab6-42af-417a-9abd-0fbebbdbc98a" providerId="ADAL" clId="{2AA2192C-E412-4497-AFD0-C23A8C7A7159}" dt="2025-02-14T12:00:53.256" v="8213" actId="20577"/>
          <ac:spMkLst>
            <pc:docMk/>
            <pc:sldMk cId="3074267664" sldId="586"/>
            <ac:spMk id="5" creationId="{6E30B8F3-3224-9975-A19D-C68F07943FF6}"/>
          </ac:spMkLst>
        </pc:spChg>
        <pc:spChg chg="add mod">
          <ac:chgData name="e.oltolini2@campus.unimib.it" userId="0c633ab6-42af-417a-9abd-0fbebbdbc98a" providerId="ADAL" clId="{2AA2192C-E412-4497-AFD0-C23A8C7A7159}" dt="2025-02-14T14:17:45.134" v="11246" actId="1076"/>
          <ac:spMkLst>
            <pc:docMk/>
            <pc:sldMk cId="3074267664" sldId="586"/>
            <ac:spMk id="12" creationId="{484B1468-FA5B-3E17-E254-448ADA8CA65F}"/>
          </ac:spMkLst>
        </pc:spChg>
        <pc:spChg chg="add mod">
          <ac:chgData name="e.oltolini2@campus.unimib.it" userId="0c633ab6-42af-417a-9abd-0fbebbdbc98a" providerId="ADAL" clId="{2AA2192C-E412-4497-AFD0-C23A8C7A7159}" dt="2025-02-14T14:17:39.685" v="11245" actId="1076"/>
          <ac:spMkLst>
            <pc:docMk/>
            <pc:sldMk cId="3074267664" sldId="586"/>
            <ac:spMk id="13" creationId="{0844D6B0-4121-3A62-6A94-5AB9B683EC5C}"/>
          </ac:spMkLst>
        </pc:spChg>
        <pc:picChg chg="add mod modCrop">
          <ac:chgData name="e.oltolini2@campus.unimib.it" userId="0c633ab6-42af-417a-9abd-0fbebbdbc98a" providerId="ADAL" clId="{2AA2192C-E412-4497-AFD0-C23A8C7A7159}" dt="2025-02-14T14:50:13.438" v="11385" actId="1076"/>
          <ac:picMkLst>
            <pc:docMk/>
            <pc:sldMk cId="3074267664" sldId="586"/>
            <ac:picMk id="3" creationId="{5687CB28-312F-8E30-103C-47F5CE9A1DC6}"/>
          </ac:picMkLst>
        </pc:picChg>
        <pc:picChg chg="add mod">
          <ac:chgData name="e.oltolini2@campus.unimib.it" userId="0c633ab6-42af-417a-9abd-0fbebbdbc98a" providerId="ADAL" clId="{2AA2192C-E412-4497-AFD0-C23A8C7A7159}" dt="2025-02-14T14:17:50.089" v="11248" actId="1076"/>
          <ac:picMkLst>
            <pc:docMk/>
            <pc:sldMk cId="3074267664" sldId="586"/>
            <ac:picMk id="7" creationId="{FDB1903F-2FC0-09C2-76CF-9960E788B567}"/>
          </ac:picMkLst>
        </pc:picChg>
        <pc:picChg chg="add mod">
          <ac:chgData name="e.oltolini2@campus.unimib.it" userId="0c633ab6-42af-417a-9abd-0fbebbdbc98a" providerId="ADAL" clId="{2AA2192C-E412-4497-AFD0-C23A8C7A7159}" dt="2025-02-13T14:14:57.267" v="6183" actId="1076"/>
          <ac:picMkLst>
            <pc:docMk/>
            <pc:sldMk cId="3074267664" sldId="586"/>
            <ac:picMk id="10" creationId="{60B5102E-B146-E632-D2BC-9F48D3B8BD4B}"/>
          </ac:picMkLst>
        </pc:picChg>
        <pc:picChg chg="add del mod">
          <ac:chgData name="e.oltolini2@campus.unimib.it" userId="0c633ab6-42af-417a-9abd-0fbebbdbc98a" providerId="ADAL" clId="{2AA2192C-E412-4497-AFD0-C23A8C7A7159}" dt="2025-02-13T14:14:57.267" v="6183" actId="1076"/>
          <ac:picMkLst>
            <pc:docMk/>
            <pc:sldMk cId="3074267664" sldId="586"/>
            <ac:picMk id="11" creationId="{25178DA4-1767-28B5-5762-F54DC0A9FF37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25T14:05:33.190" v="12455" actId="1036"/>
        <pc:sldMkLst>
          <pc:docMk/>
          <pc:sldMk cId="3867228441" sldId="587"/>
        </pc:sldMkLst>
        <pc:spChg chg="add mod">
          <ac:chgData name="e.oltolini2@campus.unimib.it" userId="0c633ab6-42af-417a-9abd-0fbebbdbc98a" providerId="ADAL" clId="{2AA2192C-E412-4497-AFD0-C23A8C7A7159}" dt="2025-02-25T14:05:33.190" v="12455" actId="1036"/>
          <ac:spMkLst>
            <pc:docMk/>
            <pc:sldMk cId="3867228441" sldId="587"/>
            <ac:spMk id="2" creationId="{9D6FCE25-99AC-8379-4F2C-583A590134E2}"/>
          </ac:spMkLst>
        </pc:spChg>
        <pc:spChg chg="mod">
          <ac:chgData name="e.oltolini2@campus.unimib.it" userId="0c633ab6-42af-417a-9abd-0fbebbdbc98a" providerId="ADAL" clId="{2AA2192C-E412-4497-AFD0-C23A8C7A7159}" dt="2025-02-14T12:05:59.996" v="9271"/>
          <ac:spMkLst>
            <pc:docMk/>
            <pc:sldMk cId="3867228441" sldId="587"/>
            <ac:spMk id="4" creationId="{6ED8466A-4F0B-8F36-0D3F-1AAEC33D3F5D}"/>
          </ac:spMkLst>
        </pc:spChg>
        <pc:spChg chg="mod">
          <ac:chgData name="e.oltolini2@campus.unimib.it" userId="0c633ab6-42af-417a-9abd-0fbebbdbc98a" providerId="ADAL" clId="{2AA2192C-E412-4497-AFD0-C23A8C7A7159}" dt="2025-02-14T11:32:23.007" v="8099" actId="20577"/>
          <ac:spMkLst>
            <pc:docMk/>
            <pc:sldMk cId="3867228441" sldId="587"/>
            <ac:spMk id="5" creationId="{D82A1BE0-D5A9-1DF3-D5BE-0C50231648B7}"/>
          </ac:spMkLst>
        </pc:spChg>
        <pc:spChg chg="add mod">
          <ac:chgData name="e.oltolini2@campus.unimib.it" userId="0c633ab6-42af-417a-9abd-0fbebbdbc98a" providerId="ADAL" clId="{2AA2192C-E412-4497-AFD0-C23A8C7A7159}" dt="2025-02-25T14:05:33.190" v="12455" actId="1036"/>
          <ac:spMkLst>
            <pc:docMk/>
            <pc:sldMk cId="3867228441" sldId="587"/>
            <ac:spMk id="11" creationId="{AFC6F995-50C2-0F45-AFE3-AB00CD73BFD1}"/>
          </ac:spMkLst>
        </pc:spChg>
        <pc:picChg chg="add mod modCrop">
          <ac:chgData name="e.oltolini2@campus.unimib.it" userId="0c633ab6-42af-417a-9abd-0fbebbdbc98a" providerId="ADAL" clId="{2AA2192C-E412-4497-AFD0-C23A8C7A7159}" dt="2025-02-25T14:05:33.190" v="12455" actId="1036"/>
          <ac:picMkLst>
            <pc:docMk/>
            <pc:sldMk cId="3867228441" sldId="587"/>
            <ac:picMk id="13" creationId="{38B9285E-627C-0DF7-2D08-05A43CBA6ADA}"/>
          </ac:picMkLst>
        </pc:picChg>
        <pc:cxnChg chg="add mod">
          <ac:chgData name="e.oltolini2@campus.unimib.it" userId="0c633ab6-42af-417a-9abd-0fbebbdbc98a" providerId="ADAL" clId="{2AA2192C-E412-4497-AFD0-C23A8C7A7159}" dt="2025-02-25T14:05:33.190" v="12455" actId="1036"/>
          <ac:cxnSpMkLst>
            <pc:docMk/>
            <pc:sldMk cId="3867228441" sldId="587"/>
            <ac:cxnSpMk id="10" creationId="{F57A79D7-128F-8052-64F3-B14D5A921E0F}"/>
          </ac:cxnSpMkLst>
        </pc:cxnChg>
      </pc:sldChg>
      <pc:sldChg chg="addSp delSp modSp add mod">
        <pc:chgData name="e.oltolini2@campus.unimib.it" userId="0c633ab6-42af-417a-9abd-0fbebbdbc98a" providerId="ADAL" clId="{2AA2192C-E412-4497-AFD0-C23A8C7A7159}" dt="2025-02-14T12:08:23.556" v="9916" actId="20577"/>
        <pc:sldMkLst>
          <pc:docMk/>
          <pc:sldMk cId="707239974" sldId="588"/>
        </pc:sldMkLst>
        <pc:spChg chg="mod">
          <ac:chgData name="e.oltolini2@campus.unimib.it" userId="0c633ab6-42af-417a-9abd-0fbebbdbc98a" providerId="ADAL" clId="{2AA2192C-E412-4497-AFD0-C23A8C7A7159}" dt="2025-02-14T12:08:23.556" v="9916" actId="20577"/>
          <ac:spMkLst>
            <pc:docMk/>
            <pc:sldMk cId="707239974" sldId="588"/>
            <ac:spMk id="4" creationId="{40D868BC-BE6E-46D3-53A1-C728B8690FCD}"/>
          </ac:spMkLst>
        </pc:spChg>
        <pc:spChg chg="mod">
          <ac:chgData name="e.oltolini2@campus.unimib.it" userId="0c633ab6-42af-417a-9abd-0fbebbdbc98a" providerId="ADAL" clId="{2AA2192C-E412-4497-AFD0-C23A8C7A7159}" dt="2025-02-12T14:54:05.089" v="4347" actId="14100"/>
          <ac:spMkLst>
            <pc:docMk/>
            <pc:sldMk cId="707239974" sldId="588"/>
            <ac:spMk id="5" creationId="{4239CF99-D60D-3C37-7EFD-DDE69F31ED51}"/>
          </ac:spMkLst>
        </pc:spChg>
        <pc:spChg chg="add mod">
          <ac:chgData name="e.oltolini2@campus.unimib.it" userId="0c633ab6-42af-417a-9abd-0fbebbdbc98a" providerId="ADAL" clId="{2AA2192C-E412-4497-AFD0-C23A8C7A7159}" dt="2025-02-13T14:18:50.999" v="6307" actId="1076"/>
          <ac:spMkLst>
            <pc:docMk/>
            <pc:sldMk cId="707239974" sldId="588"/>
            <ac:spMk id="7" creationId="{1A8FC501-5FB5-A531-AE21-3DD5F91E7FBE}"/>
          </ac:spMkLst>
        </pc:spChg>
        <pc:picChg chg="add mod">
          <ac:chgData name="e.oltolini2@campus.unimib.it" userId="0c633ab6-42af-417a-9abd-0fbebbdbc98a" providerId="ADAL" clId="{2AA2192C-E412-4497-AFD0-C23A8C7A7159}" dt="2025-02-13T14:18:45.841" v="6305" actId="1076"/>
          <ac:picMkLst>
            <pc:docMk/>
            <pc:sldMk cId="707239974" sldId="588"/>
            <ac:picMk id="11" creationId="{92872377-F0F8-CB40-082A-7B64B5BF6A0E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2:06:05.968" v="9313"/>
        <pc:sldMkLst>
          <pc:docMk/>
          <pc:sldMk cId="686162651" sldId="589"/>
        </pc:sldMkLst>
        <pc:spChg chg="mod">
          <ac:chgData name="e.oltolini2@campus.unimib.it" userId="0c633ab6-42af-417a-9abd-0fbebbdbc98a" providerId="ADAL" clId="{2AA2192C-E412-4497-AFD0-C23A8C7A7159}" dt="2025-02-14T12:06:05.968" v="9313"/>
          <ac:spMkLst>
            <pc:docMk/>
            <pc:sldMk cId="686162651" sldId="589"/>
            <ac:spMk id="4" creationId="{5B48386E-A4C0-178E-5A9E-E66AAC5E1E66}"/>
          </ac:spMkLst>
        </pc:spChg>
        <pc:spChg chg="mod">
          <ac:chgData name="e.oltolini2@campus.unimib.it" userId="0c633ab6-42af-417a-9abd-0fbebbdbc98a" providerId="ADAL" clId="{2AA2192C-E412-4497-AFD0-C23A8C7A7159}" dt="2025-02-12T15:29:07.978" v="4480" actId="14100"/>
          <ac:spMkLst>
            <pc:docMk/>
            <pc:sldMk cId="686162651" sldId="589"/>
            <ac:spMk id="5" creationId="{276FD28E-3A05-7A57-A548-7A604656409A}"/>
          </ac:spMkLst>
        </pc:spChg>
        <pc:picChg chg="add mod">
          <ac:chgData name="e.oltolini2@campus.unimib.it" userId="0c633ab6-42af-417a-9abd-0fbebbdbc98a" providerId="ADAL" clId="{2AA2192C-E412-4497-AFD0-C23A8C7A7159}" dt="2025-02-13T16:08:33.632" v="7363" actId="1076"/>
          <ac:picMkLst>
            <pc:docMk/>
            <pc:sldMk cId="686162651" sldId="589"/>
            <ac:picMk id="7" creationId="{452F8BAD-E6DF-CBF9-C57E-80A0FBA0FD5C}"/>
          </ac:picMkLst>
        </pc:picChg>
        <pc:picChg chg="add mod">
          <ac:chgData name="e.oltolini2@campus.unimib.it" userId="0c633ab6-42af-417a-9abd-0fbebbdbc98a" providerId="ADAL" clId="{2AA2192C-E412-4497-AFD0-C23A8C7A7159}" dt="2025-02-13T16:08:36.018" v="7364" actId="1076"/>
          <ac:picMkLst>
            <pc:docMk/>
            <pc:sldMk cId="686162651" sldId="589"/>
            <ac:picMk id="12" creationId="{39DB44C8-E9C8-B059-4D76-5AF85511C930}"/>
          </ac:picMkLst>
        </pc:picChg>
        <pc:cxnChg chg="add mod">
          <ac:chgData name="e.oltolini2@campus.unimib.it" userId="0c633ab6-42af-417a-9abd-0fbebbdbc98a" providerId="ADAL" clId="{2AA2192C-E412-4497-AFD0-C23A8C7A7159}" dt="2025-02-13T16:09:00.762" v="7370" actId="1036"/>
          <ac:cxnSpMkLst>
            <pc:docMk/>
            <pc:sldMk cId="686162651" sldId="589"/>
            <ac:cxnSpMk id="10" creationId="{2AB4C011-5ABE-B10F-B2EB-FB048356EC64}"/>
          </ac:cxnSpMkLst>
        </pc:cxnChg>
      </pc:sldChg>
      <pc:sldChg chg="addSp delSp modSp add mod">
        <pc:chgData name="e.oltolini2@campus.unimib.it" userId="0c633ab6-42af-417a-9abd-0fbebbdbc98a" providerId="ADAL" clId="{2AA2192C-E412-4497-AFD0-C23A8C7A7159}" dt="2025-02-20T09:59:43.710" v="11618"/>
        <pc:sldMkLst>
          <pc:docMk/>
          <pc:sldMk cId="2318066033" sldId="590"/>
        </pc:sldMkLst>
        <pc:spChg chg="add mod">
          <ac:chgData name="e.oltolini2@campus.unimib.it" userId="0c633ab6-42af-417a-9abd-0fbebbdbc98a" providerId="ADAL" clId="{2AA2192C-E412-4497-AFD0-C23A8C7A7159}" dt="2025-02-20T09:59:43.710" v="11618"/>
          <ac:spMkLst>
            <pc:docMk/>
            <pc:sldMk cId="2318066033" sldId="590"/>
            <ac:spMk id="2" creationId="{731F7636-1612-74F8-DF06-C550E48881F0}"/>
          </ac:spMkLst>
        </pc:spChg>
        <pc:spChg chg="mod">
          <ac:chgData name="e.oltolini2@campus.unimib.it" userId="0c633ab6-42af-417a-9abd-0fbebbdbc98a" providerId="ADAL" clId="{2AA2192C-E412-4497-AFD0-C23A8C7A7159}" dt="2025-02-14T12:06:12.536" v="9355"/>
          <ac:spMkLst>
            <pc:docMk/>
            <pc:sldMk cId="2318066033" sldId="590"/>
            <ac:spMk id="4" creationId="{435E1C1B-27BD-2273-D9BE-7273D43A178C}"/>
          </ac:spMkLst>
        </pc:spChg>
        <pc:spChg chg="mod">
          <ac:chgData name="e.oltolini2@campus.unimib.it" userId="0c633ab6-42af-417a-9abd-0fbebbdbc98a" providerId="ADAL" clId="{2AA2192C-E412-4497-AFD0-C23A8C7A7159}" dt="2025-02-19T21:30:32.765" v="11473" actId="14100"/>
          <ac:spMkLst>
            <pc:docMk/>
            <pc:sldMk cId="2318066033" sldId="590"/>
            <ac:spMk id="5" creationId="{5E4E0F34-2AC0-EB75-2B18-5DC0C7366AD8}"/>
          </ac:spMkLst>
        </pc:spChg>
        <pc:picChg chg="add mod">
          <ac:chgData name="e.oltolini2@campus.unimib.it" userId="0c633ab6-42af-417a-9abd-0fbebbdbc98a" providerId="ADAL" clId="{2AA2192C-E412-4497-AFD0-C23A8C7A7159}" dt="2025-02-20T09:59:34.122" v="11617" actId="1076"/>
          <ac:picMkLst>
            <pc:docMk/>
            <pc:sldMk cId="2318066033" sldId="590"/>
            <ac:picMk id="10" creationId="{9EE93494-BCBD-8BCD-55F8-BB7CCD710F25}"/>
          </ac:picMkLst>
        </pc:picChg>
        <pc:picChg chg="add mod modCrop">
          <ac:chgData name="e.oltolini2@campus.unimib.it" userId="0c633ab6-42af-417a-9abd-0fbebbdbc98a" providerId="ADAL" clId="{2AA2192C-E412-4497-AFD0-C23A8C7A7159}" dt="2025-02-20T09:59:34.122" v="11617" actId="1076"/>
          <ac:picMkLst>
            <pc:docMk/>
            <pc:sldMk cId="2318066033" sldId="590"/>
            <ac:picMk id="13" creationId="{E8B9A542-9043-6774-2D19-02E837D323AD}"/>
          </ac:picMkLst>
        </pc:picChg>
      </pc:sldChg>
      <pc:sldChg chg="addSp delSp modSp add del mod">
        <pc:chgData name="e.oltolini2@campus.unimib.it" userId="0c633ab6-42af-417a-9abd-0fbebbdbc98a" providerId="ADAL" clId="{2AA2192C-E412-4497-AFD0-C23A8C7A7159}" dt="2025-02-13T14:15:11.889" v="6212" actId="47"/>
        <pc:sldMkLst>
          <pc:docMk/>
          <pc:sldMk cId="2950158354" sldId="591"/>
        </pc:sldMkLst>
      </pc:sldChg>
      <pc:sldChg chg="add">
        <pc:chgData name="e.oltolini2@campus.unimib.it" userId="0c633ab6-42af-417a-9abd-0fbebbdbc98a" providerId="ADAL" clId="{2AA2192C-E412-4497-AFD0-C23A8C7A7159}" dt="2025-02-22T17:28:22.403" v="12411"/>
        <pc:sldMkLst>
          <pc:docMk/>
          <pc:sldMk cId="1078672267" sldId="592"/>
        </pc:sldMkLst>
      </pc:sldChg>
      <pc:sldChg chg="addSp delSp modSp add del mod">
        <pc:chgData name="e.oltolini2@campus.unimib.it" userId="0c633ab6-42af-417a-9abd-0fbebbdbc98a" providerId="ADAL" clId="{2AA2192C-E412-4497-AFD0-C23A8C7A7159}" dt="2025-02-22T17:28:19.223" v="12410" actId="2696"/>
        <pc:sldMkLst>
          <pc:docMk/>
          <pc:sldMk cId="1171033642" sldId="592"/>
        </pc:sldMkLst>
      </pc:sldChg>
      <pc:sldChg chg="add">
        <pc:chgData name="e.oltolini2@campus.unimib.it" userId="0c633ab6-42af-417a-9abd-0fbebbdbc98a" providerId="ADAL" clId="{2AA2192C-E412-4497-AFD0-C23A8C7A7159}" dt="2025-02-22T17:28:22.403" v="12411"/>
        <pc:sldMkLst>
          <pc:docMk/>
          <pc:sldMk cId="2768715244" sldId="593"/>
        </pc:sldMkLst>
      </pc:sldChg>
      <pc:sldChg chg="addSp delSp modSp add del mod">
        <pc:chgData name="e.oltolini2@campus.unimib.it" userId="0c633ab6-42af-417a-9abd-0fbebbdbc98a" providerId="ADAL" clId="{2AA2192C-E412-4497-AFD0-C23A8C7A7159}" dt="2025-02-22T17:28:19.223" v="12410" actId="2696"/>
        <pc:sldMkLst>
          <pc:docMk/>
          <pc:sldMk cId="3966636271" sldId="593"/>
        </pc:sldMkLst>
      </pc:sldChg>
      <pc:sldChg chg="addSp delSp modSp add del mod">
        <pc:chgData name="e.oltolini2@campus.unimib.it" userId="0c633ab6-42af-417a-9abd-0fbebbdbc98a" providerId="ADAL" clId="{2AA2192C-E412-4497-AFD0-C23A8C7A7159}" dt="2025-02-12T15:43:39.128" v="4979"/>
        <pc:sldMkLst>
          <pc:docMk/>
          <pc:sldMk cId="4118008542" sldId="593"/>
        </pc:sldMkLst>
      </pc:sldChg>
      <pc:sldChg chg="addSp delSp modSp add mod ord">
        <pc:chgData name="e.oltolini2@campus.unimib.it" userId="0c633ab6-42af-417a-9abd-0fbebbdbc98a" providerId="ADAL" clId="{2AA2192C-E412-4497-AFD0-C23A8C7A7159}" dt="2025-02-14T14:33:02.363" v="11373"/>
        <pc:sldMkLst>
          <pc:docMk/>
          <pc:sldMk cId="776946166" sldId="594"/>
        </pc:sldMkLst>
        <pc:spChg chg="mod">
          <ac:chgData name="e.oltolini2@campus.unimib.it" userId="0c633ab6-42af-417a-9abd-0fbebbdbc98a" providerId="ADAL" clId="{2AA2192C-E412-4497-AFD0-C23A8C7A7159}" dt="2025-02-14T12:08:28.879" v="9959" actId="20577"/>
          <ac:spMkLst>
            <pc:docMk/>
            <pc:sldMk cId="776946166" sldId="594"/>
            <ac:spMk id="4" creationId="{EB06DA00-D637-1DFA-C8F4-D2DBF006B2DE}"/>
          </ac:spMkLst>
        </pc:spChg>
        <pc:spChg chg="mod">
          <ac:chgData name="e.oltolini2@campus.unimib.it" userId="0c633ab6-42af-417a-9abd-0fbebbdbc98a" providerId="ADAL" clId="{2AA2192C-E412-4497-AFD0-C23A8C7A7159}" dt="2025-02-12T15:50:08.607" v="5052" actId="20577"/>
          <ac:spMkLst>
            <pc:docMk/>
            <pc:sldMk cId="776946166" sldId="594"/>
            <ac:spMk id="5" creationId="{7905A117-4B2D-7ED4-5796-4854E5897B86}"/>
          </ac:spMkLst>
        </pc:spChg>
        <pc:picChg chg="add mod">
          <ac:chgData name="e.oltolini2@campus.unimib.it" userId="0c633ab6-42af-417a-9abd-0fbebbdbc98a" providerId="ADAL" clId="{2AA2192C-E412-4497-AFD0-C23A8C7A7159}" dt="2025-02-12T15:50:12.076" v="5057" actId="1035"/>
          <ac:picMkLst>
            <pc:docMk/>
            <pc:sldMk cId="776946166" sldId="594"/>
            <ac:picMk id="10" creationId="{73A65122-13D9-8120-5EA5-4C9281A8F7C4}"/>
          </ac:picMkLst>
        </pc:picChg>
        <pc:picChg chg="add mod">
          <ac:chgData name="e.oltolini2@campus.unimib.it" userId="0c633ab6-42af-417a-9abd-0fbebbdbc98a" providerId="ADAL" clId="{2AA2192C-E412-4497-AFD0-C23A8C7A7159}" dt="2025-02-12T15:50:22.286" v="5063" actId="1076"/>
          <ac:picMkLst>
            <pc:docMk/>
            <pc:sldMk cId="776946166" sldId="594"/>
            <ac:picMk id="13" creationId="{C4BAD042-E82A-1E11-9339-6CA801872F8F}"/>
          </ac:picMkLst>
        </pc:picChg>
      </pc:sldChg>
      <pc:sldChg chg="add del">
        <pc:chgData name="e.oltolini2@campus.unimib.it" userId="0c633ab6-42af-417a-9abd-0fbebbdbc98a" providerId="ADAL" clId="{2AA2192C-E412-4497-AFD0-C23A8C7A7159}" dt="2025-02-12T15:45:28.658" v="4988" actId="47"/>
        <pc:sldMkLst>
          <pc:docMk/>
          <pc:sldMk cId="3231816961" sldId="594"/>
        </pc:sldMkLst>
      </pc:sldChg>
      <pc:sldChg chg="addSp delSp modSp add mod">
        <pc:chgData name="e.oltolini2@campus.unimib.it" userId="0c633ab6-42af-417a-9abd-0fbebbdbc98a" providerId="ADAL" clId="{2AA2192C-E412-4497-AFD0-C23A8C7A7159}" dt="2025-02-25T14:15:45.399" v="12461" actId="1076"/>
        <pc:sldMkLst>
          <pc:docMk/>
          <pc:sldMk cId="3792117545" sldId="595"/>
        </pc:sldMkLst>
        <pc:spChg chg="mod">
          <ac:chgData name="e.oltolini2@campus.unimib.it" userId="0c633ab6-42af-417a-9abd-0fbebbdbc98a" providerId="ADAL" clId="{2AA2192C-E412-4497-AFD0-C23A8C7A7159}" dt="2025-02-14T12:08:35.382" v="10002" actId="20577"/>
          <ac:spMkLst>
            <pc:docMk/>
            <pc:sldMk cId="3792117545" sldId="595"/>
            <ac:spMk id="4" creationId="{182E79D7-DAE8-7D43-3E96-A572C48FF7CA}"/>
          </ac:spMkLst>
        </pc:spChg>
        <pc:spChg chg="mod">
          <ac:chgData name="e.oltolini2@campus.unimib.it" userId="0c633ab6-42af-417a-9abd-0fbebbdbc98a" providerId="ADAL" clId="{2AA2192C-E412-4497-AFD0-C23A8C7A7159}" dt="2025-02-13T16:01:41.788" v="7309" actId="20577"/>
          <ac:spMkLst>
            <pc:docMk/>
            <pc:sldMk cId="3792117545" sldId="595"/>
            <ac:spMk id="5" creationId="{C279CB54-CDAE-C3C4-8366-8FDA5C74D42F}"/>
          </ac:spMkLst>
        </pc:spChg>
        <pc:spChg chg="add mod">
          <ac:chgData name="e.oltolini2@campus.unimib.it" userId="0c633ab6-42af-417a-9abd-0fbebbdbc98a" providerId="ADAL" clId="{2AA2192C-E412-4497-AFD0-C23A8C7A7159}" dt="2025-02-12T16:29:31.840" v="5589" actId="207"/>
          <ac:spMkLst>
            <pc:docMk/>
            <pc:sldMk cId="3792117545" sldId="595"/>
            <ac:spMk id="12" creationId="{1F0134B2-B659-6256-61D7-319FC5035931}"/>
          </ac:spMkLst>
        </pc:spChg>
        <pc:picChg chg="add mod">
          <ac:chgData name="e.oltolini2@campus.unimib.it" userId="0c633ab6-42af-417a-9abd-0fbebbdbc98a" providerId="ADAL" clId="{2AA2192C-E412-4497-AFD0-C23A8C7A7159}" dt="2025-02-25T14:15:45.399" v="12461" actId="1076"/>
          <ac:picMkLst>
            <pc:docMk/>
            <pc:sldMk cId="3792117545" sldId="595"/>
            <ac:picMk id="7" creationId="{778BF77B-4466-F172-ADAB-76631B6B9B3B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2:08:44.076" v="10045" actId="20577"/>
        <pc:sldMkLst>
          <pc:docMk/>
          <pc:sldMk cId="3727453810" sldId="596"/>
        </pc:sldMkLst>
        <pc:spChg chg="mod">
          <ac:chgData name="e.oltolini2@campus.unimib.it" userId="0c633ab6-42af-417a-9abd-0fbebbdbc98a" providerId="ADAL" clId="{2AA2192C-E412-4497-AFD0-C23A8C7A7159}" dt="2025-02-14T12:08:44.076" v="10045" actId="20577"/>
          <ac:spMkLst>
            <pc:docMk/>
            <pc:sldMk cId="3727453810" sldId="596"/>
            <ac:spMk id="4" creationId="{6BAD7A05-8BF6-084C-DD91-B3454AEBA14E}"/>
          </ac:spMkLst>
        </pc:spChg>
        <pc:spChg chg="mod">
          <ac:chgData name="e.oltolini2@campus.unimib.it" userId="0c633ab6-42af-417a-9abd-0fbebbdbc98a" providerId="ADAL" clId="{2AA2192C-E412-4497-AFD0-C23A8C7A7159}" dt="2025-02-13T16:01:48.254" v="7316" actId="20577"/>
          <ac:spMkLst>
            <pc:docMk/>
            <pc:sldMk cId="3727453810" sldId="596"/>
            <ac:spMk id="5" creationId="{DE69689E-9F25-D7D5-7758-930FE712FF2B}"/>
          </ac:spMkLst>
        </pc:spChg>
        <pc:spChg chg="add mod">
          <ac:chgData name="e.oltolini2@campus.unimib.it" userId="0c633ab6-42af-417a-9abd-0fbebbdbc98a" providerId="ADAL" clId="{2AA2192C-E412-4497-AFD0-C23A8C7A7159}" dt="2025-02-13T16:03:48.536" v="7349" actId="14100"/>
          <ac:spMkLst>
            <pc:docMk/>
            <pc:sldMk cId="3727453810" sldId="596"/>
            <ac:spMk id="10" creationId="{AE877060-C897-8354-DE5E-48A9E1F2152C}"/>
          </ac:spMkLst>
        </pc:spChg>
        <pc:picChg chg="add mod modCrop">
          <ac:chgData name="e.oltolini2@campus.unimib.it" userId="0c633ab6-42af-417a-9abd-0fbebbdbc98a" providerId="ADAL" clId="{2AA2192C-E412-4497-AFD0-C23A8C7A7159}" dt="2025-02-13T16:03:39.632" v="7347" actId="1076"/>
          <ac:picMkLst>
            <pc:docMk/>
            <pc:sldMk cId="3727453810" sldId="596"/>
            <ac:picMk id="12" creationId="{6F2DD5E7-98AD-C586-E36B-15C93E234D25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2:08:49.516" v="10088" actId="20577"/>
        <pc:sldMkLst>
          <pc:docMk/>
          <pc:sldMk cId="1384722913" sldId="597"/>
        </pc:sldMkLst>
        <pc:spChg chg="mod">
          <ac:chgData name="e.oltolini2@campus.unimib.it" userId="0c633ab6-42af-417a-9abd-0fbebbdbc98a" providerId="ADAL" clId="{2AA2192C-E412-4497-AFD0-C23A8C7A7159}" dt="2025-02-14T12:08:49.516" v="10088" actId="20577"/>
          <ac:spMkLst>
            <pc:docMk/>
            <pc:sldMk cId="1384722913" sldId="597"/>
            <ac:spMk id="4" creationId="{C33C1B0D-1FB4-F69B-3F88-0F32BA1E76F7}"/>
          </ac:spMkLst>
        </pc:spChg>
        <pc:spChg chg="mod">
          <ac:chgData name="e.oltolini2@campus.unimib.it" userId="0c633ab6-42af-417a-9abd-0fbebbdbc98a" providerId="ADAL" clId="{2AA2192C-E412-4497-AFD0-C23A8C7A7159}" dt="2025-02-13T16:01:52.350" v="7323" actId="20577"/>
          <ac:spMkLst>
            <pc:docMk/>
            <pc:sldMk cId="1384722913" sldId="597"/>
            <ac:spMk id="5" creationId="{7D729C60-F282-9C3E-C435-18FEC22F38D1}"/>
          </ac:spMkLst>
        </pc:spChg>
        <pc:picChg chg="add mod">
          <ac:chgData name="e.oltolini2@campus.unimib.it" userId="0c633ab6-42af-417a-9abd-0fbebbdbc98a" providerId="ADAL" clId="{2AA2192C-E412-4497-AFD0-C23A8C7A7159}" dt="2025-02-13T16:04:17.038" v="7356" actId="1076"/>
          <ac:picMkLst>
            <pc:docMk/>
            <pc:sldMk cId="1384722913" sldId="597"/>
            <ac:picMk id="10" creationId="{9D87D672-E94F-12A1-2BE9-EFB64C42250A}"/>
          </ac:picMkLst>
        </pc:picChg>
        <pc:picChg chg="add mod">
          <ac:chgData name="e.oltolini2@campus.unimib.it" userId="0c633ab6-42af-417a-9abd-0fbebbdbc98a" providerId="ADAL" clId="{2AA2192C-E412-4497-AFD0-C23A8C7A7159}" dt="2025-02-13T16:04:20.643" v="7357" actId="1076"/>
          <ac:picMkLst>
            <pc:docMk/>
            <pc:sldMk cId="1384722913" sldId="597"/>
            <ac:picMk id="13" creationId="{106CF308-74DC-31FA-9E0E-AB272162D0F3}"/>
          </ac:picMkLst>
        </pc:picChg>
      </pc:sldChg>
      <pc:sldChg chg="addSp delSp modSp add del mod">
        <pc:chgData name="e.oltolini2@campus.unimib.it" userId="0c633ab6-42af-417a-9abd-0fbebbdbc98a" providerId="ADAL" clId="{2AA2192C-E412-4497-AFD0-C23A8C7A7159}" dt="2025-02-13T16:04:22.741" v="7358" actId="47"/>
        <pc:sldMkLst>
          <pc:docMk/>
          <pc:sldMk cId="407966528" sldId="598"/>
        </pc:sldMkLst>
      </pc:sldChg>
      <pc:sldChg chg="addSp delSp modSp add mod">
        <pc:chgData name="e.oltolini2@campus.unimib.it" userId="0c633ab6-42af-417a-9abd-0fbebbdbc98a" providerId="ADAL" clId="{2AA2192C-E412-4497-AFD0-C23A8C7A7159}" dt="2025-02-14T12:08:57.094" v="10131" actId="20577"/>
        <pc:sldMkLst>
          <pc:docMk/>
          <pc:sldMk cId="3737270726" sldId="599"/>
        </pc:sldMkLst>
        <pc:spChg chg="mod">
          <ac:chgData name="e.oltolini2@campus.unimib.it" userId="0c633ab6-42af-417a-9abd-0fbebbdbc98a" providerId="ADAL" clId="{2AA2192C-E412-4497-AFD0-C23A8C7A7159}" dt="2025-02-14T12:08:57.094" v="10131" actId="20577"/>
          <ac:spMkLst>
            <pc:docMk/>
            <pc:sldMk cId="3737270726" sldId="599"/>
            <ac:spMk id="4" creationId="{9105EC7B-1016-20F1-EAFD-B89F424BBD8D}"/>
          </ac:spMkLst>
        </pc:spChg>
        <pc:picChg chg="add mod">
          <ac:chgData name="e.oltolini2@campus.unimib.it" userId="0c633ab6-42af-417a-9abd-0fbebbdbc98a" providerId="ADAL" clId="{2AA2192C-E412-4497-AFD0-C23A8C7A7159}" dt="2025-02-12T16:23:59.284" v="5301" actId="1076"/>
          <ac:picMkLst>
            <pc:docMk/>
            <pc:sldMk cId="3737270726" sldId="599"/>
            <ac:picMk id="7" creationId="{31B852BC-2C1A-EB65-3280-84FD00A6A251}"/>
          </ac:picMkLst>
        </pc:picChg>
        <pc:picChg chg="add mod">
          <ac:chgData name="e.oltolini2@campus.unimib.it" userId="0c633ab6-42af-417a-9abd-0fbebbdbc98a" providerId="ADAL" clId="{2AA2192C-E412-4497-AFD0-C23A8C7A7159}" dt="2025-02-13T16:04:32.474" v="7360" actId="1076"/>
          <ac:picMkLst>
            <pc:docMk/>
            <pc:sldMk cId="3737270726" sldId="599"/>
            <ac:picMk id="13" creationId="{2018CA50-BD57-F59B-F4A4-0715BFBE2702}"/>
          </ac:picMkLst>
        </pc:picChg>
        <pc:picChg chg="add mod">
          <ac:chgData name="e.oltolini2@campus.unimib.it" userId="0c633ab6-42af-417a-9abd-0fbebbdbc98a" providerId="ADAL" clId="{2AA2192C-E412-4497-AFD0-C23A8C7A7159}" dt="2025-02-12T16:24:20.673" v="5304" actId="1076"/>
          <ac:picMkLst>
            <pc:docMk/>
            <pc:sldMk cId="3737270726" sldId="599"/>
            <ac:picMk id="15" creationId="{43A0CB4A-B988-6B40-B1F2-9F80FCFC266F}"/>
          </ac:picMkLst>
        </pc:picChg>
        <pc:picChg chg="add mod">
          <ac:chgData name="e.oltolini2@campus.unimib.it" userId="0c633ab6-42af-417a-9abd-0fbebbdbc98a" providerId="ADAL" clId="{2AA2192C-E412-4497-AFD0-C23A8C7A7159}" dt="2025-02-12T16:24:35.233" v="5306" actId="1076"/>
          <ac:picMkLst>
            <pc:docMk/>
            <pc:sldMk cId="3737270726" sldId="599"/>
            <ac:picMk id="17" creationId="{8873345F-A702-E80A-A9DB-915AD69F79C3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25T14:18:53.690" v="12466" actId="14100"/>
        <pc:sldMkLst>
          <pc:docMk/>
          <pc:sldMk cId="725949069" sldId="600"/>
        </pc:sldMkLst>
        <pc:spChg chg="mod">
          <ac:chgData name="e.oltolini2@campus.unimib.it" userId="0c633ab6-42af-417a-9abd-0fbebbdbc98a" providerId="ADAL" clId="{2AA2192C-E412-4497-AFD0-C23A8C7A7159}" dt="2025-02-14T12:09:03.738" v="10174" actId="20577"/>
          <ac:spMkLst>
            <pc:docMk/>
            <pc:sldMk cId="725949069" sldId="600"/>
            <ac:spMk id="4" creationId="{AC71B882-C12B-1135-24A2-09075E36EE23}"/>
          </ac:spMkLst>
        </pc:spChg>
        <pc:spChg chg="add mod">
          <ac:chgData name="e.oltolini2@campus.unimib.it" userId="0c633ab6-42af-417a-9abd-0fbebbdbc98a" providerId="ADAL" clId="{2AA2192C-E412-4497-AFD0-C23A8C7A7159}" dt="2025-02-13T22:18:33.445" v="7766" actId="122"/>
          <ac:spMkLst>
            <pc:docMk/>
            <pc:sldMk cId="725949069" sldId="600"/>
            <ac:spMk id="10" creationId="{1DF609E9-4305-C567-8483-FB4655D0A882}"/>
          </ac:spMkLst>
        </pc:spChg>
        <pc:picChg chg="add mod">
          <ac:chgData name="e.oltolini2@campus.unimib.it" userId="0c633ab6-42af-417a-9abd-0fbebbdbc98a" providerId="ADAL" clId="{2AA2192C-E412-4497-AFD0-C23A8C7A7159}" dt="2025-02-25T14:18:40.860" v="12463" actId="1076"/>
          <ac:picMkLst>
            <pc:docMk/>
            <pc:sldMk cId="725949069" sldId="600"/>
            <ac:picMk id="12" creationId="{6A0C505E-D834-9D82-4152-249157FD9ABE}"/>
          </ac:picMkLst>
        </pc:picChg>
        <pc:cxnChg chg="add mod">
          <ac:chgData name="e.oltolini2@campus.unimib.it" userId="0c633ab6-42af-417a-9abd-0fbebbdbc98a" providerId="ADAL" clId="{2AA2192C-E412-4497-AFD0-C23A8C7A7159}" dt="2025-02-25T14:18:53.690" v="12466" actId="14100"/>
          <ac:cxnSpMkLst>
            <pc:docMk/>
            <pc:sldMk cId="725949069" sldId="600"/>
            <ac:cxnSpMk id="7" creationId="{50C0D028-CA79-FE74-0D70-A5016DD8C107}"/>
          </ac:cxnSpMkLst>
        </pc:cxnChg>
      </pc:sldChg>
      <pc:sldChg chg="addSp delSp modSp add mod">
        <pc:chgData name="e.oltolini2@campus.unimib.it" userId="0c633ab6-42af-417a-9abd-0fbebbdbc98a" providerId="ADAL" clId="{2AA2192C-E412-4497-AFD0-C23A8C7A7159}" dt="2025-02-14T12:09:11.157" v="10217" actId="20577"/>
        <pc:sldMkLst>
          <pc:docMk/>
          <pc:sldMk cId="1211659307" sldId="601"/>
        </pc:sldMkLst>
        <pc:spChg chg="mod">
          <ac:chgData name="e.oltolini2@campus.unimib.it" userId="0c633ab6-42af-417a-9abd-0fbebbdbc98a" providerId="ADAL" clId="{2AA2192C-E412-4497-AFD0-C23A8C7A7159}" dt="2025-02-14T12:09:11.157" v="10217" actId="20577"/>
          <ac:spMkLst>
            <pc:docMk/>
            <pc:sldMk cId="1211659307" sldId="601"/>
            <ac:spMk id="4" creationId="{01996503-C41E-6EB1-AD4E-7F742D8D4BD6}"/>
          </ac:spMkLst>
        </pc:spChg>
        <pc:spChg chg="mod">
          <ac:chgData name="e.oltolini2@campus.unimib.it" userId="0c633ab6-42af-417a-9abd-0fbebbdbc98a" providerId="ADAL" clId="{2AA2192C-E412-4497-AFD0-C23A8C7A7159}" dt="2025-02-13T15:38:49.121" v="6620" actId="20577"/>
          <ac:spMkLst>
            <pc:docMk/>
            <pc:sldMk cId="1211659307" sldId="601"/>
            <ac:spMk id="5" creationId="{66558E0B-FF9D-22FD-FA72-4B941DF9C832}"/>
          </ac:spMkLst>
        </pc:spChg>
        <pc:picChg chg="add mod">
          <ac:chgData name="e.oltolini2@campus.unimib.it" userId="0c633ab6-42af-417a-9abd-0fbebbdbc98a" providerId="ADAL" clId="{2AA2192C-E412-4497-AFD0-C23A8C7A7159}" dt="2025-02-12T16:27:26.862" v="5550" actId="1076"/>
          <ac:picMkLst>
            <pc:docMk/>
            <pc:sldMk cId="1211659307" sldId="601"/>
            <ac:picMk id="7" creationId="{51198435-8E37-FB86-02C1-CB8C45FCC847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2:09:17.960" v="10260" actId="20577"/>
        <pc:sldMkLst>
          <pc:docMk/>
          <pc:sldMk cId="1313955095" sldId="602"/>
        </pc:sldMkLst>
        <pc:spChg chg="mod">
          <ac:chgData name="e.oltolini2@campus.unimib.it" userId="0c633ab6-42af-417a-9abd-0fbebbdbc98a" providerId="ADAL" clId="{2AA2192C-E412-4497-AFD0-C23A8C7A7159}" dt="2025-02-14T12:09:17.960" v="10260" actId="20577"/>
          <ac:spMkLst>
            <pc:docMk/>
            <pc:sldMk cId="1313955095" sldId="602"/>
            <ac:spMk id="4" creationId="{2C608DEB-64CE-41D3-A2FE-AEE485AABD70}"/>
          </ac:spMkLst>
        </pc:spChg>
        <pc:picChg chg="add mod modCrop">
          <ac:chgData name="e.oltolini2@campus.unimib.it" userId="0c633ab6-42af-417a-9abd-0fbebbdbc98a" providerId="ADAL" clId="{2AA2192C-E412-4497-AFD0-C23A8C7A7159}" dt="2025-02-13T22:16:19.891" v="7717" actId="1076"/>
          <ac:picMkLst>
            <pc:docMk/>
            <pc:sldMk cId="1313955095" sldId="602"/>
            <ac:picMk id="10" creationId="{A9BE1C67-6142-DF02-CC81-F95849B8A77D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14T12:09:30.648" v="10303" actId="20577"/>
        <pc:sldMkLst>
          <pc:docMk/>
          <pc:sldMk cId="3446955980" sldId="603"/>
        </pc:sldMkLst>
        <pc:spChg chg="add mod">
          <ac:chgData name="e.oltolini2@campus.unimib.it" userId="0c633ab6-42af-417a-9abd-0fbebbdbc98a" providerId="ADAL" clId="{2AA2192C-E412-4497-AFD0-C23A8C7A7159}" dt="2025-02-13T22:17:38.861" v="7743" actId="1037"/>
          <ac:spMkLst>
            <pc:docMk/>
            <pc:sldMk cId="3446955980" sldId="603"/>
            <ac:spMk id="2" creationId="{3F08CBE5-5B4A-C746-5B68-BB13ED54AD84}"/>
          </ac:spMkLst>
        </pc:spChg>
        <pc:spChg chg="mod">
          <ac:chgData name="e.oltolini2@campus.unimib.it" userId="0c633ab6-42af-417a-9abd-0fbebbdbc98a" providerId="ADAL" clId="{2AA2192C-E412-4497-AFD0-C23A8C7A7159}" dt="2025-02-14T12:09:30.648" v="10303" actId="20577"/>
          <ac:spMkLst>
            <pc:docMk/>
            <pc:sldMk cId="3446955980" sldId="603"/>
            <ac:spMk id="4" creationId="{0CA2BF22-C70D-6239-C386-AA3877E8BC99}"/>
          </ac:spMkLst>
        </pc:spChg>
        <pc:spChg chg="mod">
          <ac:chgData name="e.oltolini2@campus.unimib.it" userId="0c633ab6-42af-417a-9abd-0fbebbdbc98a" providerId="ADAL" clId="{2AA2192C-E412-4497-AFD0-C23A8C7A7159}" dt="2025-02-13T14:16:05.726" v="6259" actId="14100"/>
          <ac:spMkLst>
            <pc:docMk/>
            <pc:sldMk cId="3446955980" sldId="603"/>
            <ac:spMk id="5" creationId="{F234564E-1590-CF2B-4800-88990F6DA2EE}"/>
          </ac:spMkLst>
        </pc:spChg>
        <pc:picChg chg="add mod modCrop">
          <ac:chgData name="e.oltolini2@campus.unimib.it" userId="0c633ab6-42af-417a-9abd-0fbebbdbc98a" providerId="ADAL" clId="{2AA2192C-E412-4497-AFD0-C23A8C7A7159}" dt="2025-02-13T22:16:38.063" v="7720" actId="1076"/>
          <ac:picMkLst>
            <pc:docMk/>
            <pc:sldMk cId="3446955980" sldId="603"/>
            <ac:picMk id="7" creationId="{1856095B-60B1-1A9C-E8BC-520F56FEFBCE}"/>
          </ac:picMkLst>
        </pc:picChg>
      </pc:sldChg>
      <pc:sldChg chg="addSp delSp modSp add mod ord">
        <pc:chgData name="e.oltolini2@campus.unimib.it" userId="0c633ab6-42af-417a-9abd-0fbebbdbc98a" providerId="ADAL" clId="{2AA2192C-E412-4497-AFD0-C23A8C7A7159}" dt="2025-02-25T15:46:30.094" v="12480"/>
        <pc:sldMkLst>
          <pc:docMk/>
          <pc:sldMk cId="1474609837" sldId="604"/>
        </pc:sldMkLst>
        <pc:spChg chg="mod">
          <ac:chgData name="e.oltolini2@campus.unimib.it" userId="0c633ab6-42af-417a-9abd-0fbebbdbc98a" providerId="ADAL" clId="{2AA2192C-E412-4497-AFD0-C23A8C7A7159}" dt="2025-02-14T12:09:37.419" v="10346" actId="20577"/>
          <ac:spMkLst>
            <pc:docMk/>
            <pc:sldMk cId="1474609837" sldId="604"/>
            <ac:spMk id="4" creationId="{CDD0B64A-04D8-9B53-561E-78E778E3B3FB}"/>
          </ac:spMkLst>
        </pc:spChg>
        <pc:spChg chg="mod">
          <ac:chgData name="e.oltolini2@campus.unimib.it" userId="0c633ab6-42af-417a-9abd-0fbebbdbc98a" providerId="ADAL" clId="{2AA2192C-E412-4497-AFD0-C23A8C7A7159}" dt="2025-02-13T14:17:32.218" v="6300" actId="14100"/>
          <ac:spMkLst>
            <pc:docMk/>
            <pc:sldMk cId="1474609837" sldId="604"/>
            <ac:spMk id="5" creationId="{6AFBFCB7-E6BD-B3C4-0C36-D1E53450BCE8}"/>
          </ac:spMkLst>
        </pc:spChg>
        <pc:spChg chg="add mod">
          <ac:chgData name="e.oltolini2@campus.unimib.it" userId="0c633ab6-42af-417a-9abd-0fbebbdbc98a" providerId="ADAL" clId="{2AA2192C-E412-4497-AFD0-C23A8C7A7159}" dt="2025-02-13T22:15:03.973" v="7710" actId="1076"/>
          <ac:spMkLst>
            <pc:docMk/>
            <pc:sldMk cId="1474609837" sldId="604"/>
            <ac:spMk id="11" creationId="{174F5BAD-CB98-0E89-BCDC-F01211BFBF16}"/>
          </ac:spMkLst>
        </pc:spChg>
        <pc:picChg chg="add mod modCrop">
          <ac:chgData name="e.oltolini2@campus.unimib.it" userId="0c633ab6-42af-417a-9abd-0fbebbdbc98a" providerId="ADAL" clId="{2AA2192C-E412-4497-AFD0-C23A8C7A7159}" dt="2025-02-13T22:15:08.893" v="7711" actId="1076"/>
          <ac:picMkLst>
            <pc:docMk/>
            <pc:sldMk cId="1474609837" sldId="604"/>
            <ac:picMk id="2" creationId="{7AF9FAE8-7179-A03D-5DB5-C6B9F643C885}"/>
          </ac:picMkLst>
        </pc:picChg>
        <pc:picChg chg="add mod">
          <ac:chgData name="e.oltolini2@campus.unimib.it" userId="0c633ab6-42af-417a-9abd-0fbebbdbc98a" providerId="ADAL" clId="{2AA2192C-E412-4497-AFD0-C23A8C7A7159}" dt="2025-02-13T22:14:22.131" v="7699" actId="1035"/>
          <ac:picMkLst>
            <pc:docMk/>
            <pc:sldMk cId="1474609837" sldId="604"/>
            <ac:picMk id="10" creationId="{FA96175E-86F4-A31A-9BE9-EE65B30F6865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20T10:15:30.247" v="12019" actId="1036"/>
        <pc:sldMkLst>
          <pc:docMk/>
          <pc:sldMk cId="2484806981" sldId="605"/>
        </pc:sldMkLst>
        <pc:spChg chg="mod">
          <ac:chgData name="e.oltolini2@campus.unimib.it" userId="0c633ab6-42af-417a-9abd-0fbebbdbc98a" providerId="ADAL" clId="{2AA2192C-E412-4497-AFD0-C23A8C7A7159}" dt="2025-02-14T12:06:54.497" v="9505"/>
          <ac:spMkLst>
            <pc:docMk/>
            <pc:sldMk cId="2484806981" sldId="605"/>
            <ac:spMk id="4" creationId="{499DBB86-5357-8DC8-E3A9-42243A989B99}"/>
          </ac:spMkLst>
        </pc:spChg>
        <pc:spChg chg="add mod">
          <ac:chgData name="e.oltolini2@campus.unimib.it" userId="0c633ab6-42af-417a-9abd-0fbebbdbc98a" providerId="ADAL" clId="{2AA2192C-E412-4497-AFD0-C23A8C7A7159}" dt="2025-02-20T10:15:30.247" v="12019" actId="1036"/>
          <ac:spMkLst>
            <pc:docMk/>
            <pc:sldMk cId="2484806981" sldId="605"/>
            <ac:spMk id="12" creationId="{4A27BEF0-60EB-644C-8CAE-4ABB0BC07285}"/>
          </ac:spMkLst>
        </pc:spChg>
        <pc:picChg chg="add mod modCrop">
          <ac:chgData name="e.oltolini2@campus.unimib.it" userId="0c633ab6-42af-417a-9abd-0fbebbdbc98a" providerId="ADAL" clId="{2AA2192C-E412-4497-AFD0-C23A8C7A7159}" dt="2025-02-13T15:16:19.107" v="6487" actId="1035"/>
          <ac:picMkLst>
            <pc:docMk/>
            <pc:sldMk cId="2484806981" sldId="605"/>
            <ac:picMk id="7" creationId="{B205DD1F-D257-3017-3C6E-631F43C0E3E7}"/>
          </ac:picMkLst>
        </pc:picChg>
        <pc:picChg chg="add mod">
          <ac:chgData name="e.oltolini2@campus.unimib.it" userId="0c633ab6-42af-417a-9abd-0fbebbdbc98a" providerId="ADAL" clId="{2AA2192C-E412-4497-AFD0-C23A8C7A7159}" dt="2025-02-13T15:16:16.091" v="6479" actId="1035"/>
          <ac:picMkLst>
            <pc:docMk/>
            <pc:sldMk cId="2484806981" sldId="605"/>
            <ac:picMk id="10" creationId="{A7F24A33-DACA-9C03-1E4E-12654B6C5E9C}"/>
          </ac:picMkLst>
        </pc:picChg>
      </pc:sldChg>
      <pc:sldChg chg="addSp delSp modSp add del mod">
        <pc:chgData name="e.oltolini2@campus.unimib.it" userId="0c633ab6-42af-417a-9abd-0fbebbdbc98a" providerId="ADAL" clId="{2AA2192C-E412-4497-AFD0-C23A8C7A7159}" dt="2025-02-13T15:17:25.999" v="6489" actId="47"/>
        <pc:sldMkLst>
          <pc:docMk/>
          <pc:sldMk cId="1350968883" sldId="606"/>
        </pc:sldMkLst>
      </pc:sldChg>
      <pc:sldChg chg="addSp delSp modSp add mod">
        <pc:chgData name="e.oltolini2@campus.unimib.it" userId="0c633ab6-42af-417a-9abd-0fbebbdbc98a" providerId="ADAL" clId="{2AA2192C-E412-4497-AFD0-C23A8C7A7159}" dt="2025-02-14T12:07:00.171" v="9547"/>
        <pc:sldMkLst>
          <pc:docMk/>
          <pc:sldMk cId="1494204406" sldId="606"/>
        </pc:sldMkLst>
        <pc:spChg chg="mod">
          <ac:chgData name="e.oltolini2@campus.unimib.it" userId="0c633ab6-42af-417a-9abd-0fbebbdbc98a" providerId="ADAL" clId="{2AA2192C-E412-4497-AFD0-C23A8C7A7159}" dt="2025-02-14T12:07:00.171" v="9547"/>
          <ac:spMkLst>
            <pc:docMk/>
            <pc:sldMk cId="1494204406" sldId="606"/>
            <ac:spMk id="4" creationId="{5BFEEFAD-116B-9648-F50B-A99E472664AB}"/>
          </ac:spMkLst>
        </pc:spChg>
        <pc:spChg chg="mod">
          <ac:chgData name="e.oltolini2@campus.unimib.it" userId="0c633ab6-42af-417a-9abd-0fbebbdbc98a" providerId="ADAL" clId="{2AA2192C-E412-4497-AFD0-C23A8C7A7159}" dt="2025-02-13T15:52:23.913" v="7248" actId="14100"/>
          <ac:spMkLst>
            <pc:docMk/>
            <pc:sldMk cId="1494204406" sldId="606"/>
            <ac:spMk id="5" creationId="{BEB5C994-F0FE-7678-1F31-2271A2CC477A}"/>
          </ac:spMkLst>
        </pc:spChg>
        <pc:picChg chg="add mod">
          <ac:chgData name="e.oltolini2@campus.unimib.it" userId="0c633ab6-42af-417a-9abd-0fbebbdbc98a" providerId="ADAL" clId="{2AA2192C-E412-4497-AFD0-C23A8C7A7159}" dt="2025-02-13T15:53:27.561" v="7284" actId="1035"/>
          <ac:picMkLst>
            <pc:docMk/>
            <pc:sldMk cId="1494204406" sldId="606"/>
            <ac:picMk id="11" creationId="{2E846950-28F7-CDD8-6362-7F93BE931610}"/>
          </ac:picMkLst>
        </pc:picChg>
        <pc:picChg chg="add mod">
          <ac:chgData name="e.oltolini2@campus.unimib.it" userId="0c633ab6-42af-417a-9abd-0fbebbdbc98a" providerId="ADAL" clId="{2AA2192C-E412-4497-AFD0-C23A8C7A7159}" dt="2025-02-13T15:53:33.881" v="7302" actId="1035"/>
          <ac:picMkLst>
            <pc:docMk/>
            <pc:sldMk cId="1494204406" sldId="606"/>
            <ac:picMk id="13" creationId="{889F9D29-B340-E0D8-960F-5A9193C8AE03}"/>
          </ac:picMkLst>
        </pc:picChg>
      </pc:sldChg>
      <pc:sldChg chg="modSp add mod">
        <pc:chgData name="e.oltolini2@campus.unimib.it" userId="0c633ab6-42af-417a-9abd-0fbebbdbc98a" providerId="ADAL" clId="{2AA2192C-E412-4497-AFD0-C23A8C7A7159}" dt="2025-02-22T16:37:00.638" v="12343" actId="122"/>
        <pc:sldMkLst>
          <pc:docMk/>
          <pc:sldMk cId="3591186306" sldId="607"/>
        </pc:sldMkLst>
        <pc:spChg chg="mod">
          <ac:chgData name="e.oltolini2@campus.unimib.it" userId="0c633ab6-42af-417a-9abd-0fbebbdbc98a" providerId="ADAL" clId="{2AA2192C-E412-4497-AFD0-C23A8C7A7159}" dt="2025-02-14T12:02:04.006" v="8302" actId="20577"/>
          <ac:spMkLst>
            <pc:docMk/>
            <pc:sldMk cId="3591186306" sldId="607"/>
            <ac:spMk id="4" creationId="{03DF7040-1809-20AF-F489-F672448AF2E6}"/>
          </ac:spMkLst>
        </pc:spChg>
        <pc:spChg chg="mod">
          <ac:chgData name="e.oltolini2@campus.unimib.it" userId="0c633ab6-42af-417a-9abd-0fbebbdbc98a" providerId="ADAL" clId="{2AA2192C-E412-4497-AFD0-C23A8C7A7159}" dt="2025-02-22T16:35:12.351" v="12338" actId="1076"/>
          <ac:spMkLst>
            <pc:docMk/>
            <pc:sldMk cId="3591186306" sldId="607"/>
            <ac:spMk id="26" creationId="{39DB3D7C-1E56-0E06-03F7-AC73704DAF11}"/>
          </ac:spMkLst>
        </pc:spChg>
        <pc:spChg chg="mod">
          <ac:chgData name="e.oltolini2@campus.unimib.it" userId="0c633ab6-42af-417a-9abd-0fbebbdbc98a" providerId="ADAL" clId="{2AA2192C-E412-4497-AFD0-C23A8C7A7159}" dt="2025-02-22T16:35:57.560" v="12342" actId="1076"/>
          <ac:spMkLst>
            <pc:docMk/>
            <pc:sldMk cId="3591186306" sldId="607"/>
            <ac:spMk id="27" creationId="{15CE0185-DD4B-6A58-EA65-87B1FD0C8DA1}"/>
          </ac:spMkLst>
        </pc:spChg>
        <pc:spChg chg="mod">
          <ac:chgData name="e.oltolini2@campus.unimib.it" userId="0c633ab6-42af-417a-9abd-0fbebbdbc98a" providerId="ADAL" clId="{2AA2192C-E412-4497-AFD0-C23A8C7A7159}" dt="2025-02-22T16:35:18.348" v="12340" actId="1076"/>
          <ac:spMkLst>
            <pc:docMk/>
            <pc:sldMk cId="3591186306" sldId="607"/>
            <ac:spMk id="28" creationId="{EDB1FE2F-140D-378E-FB33-E99A66B7E780}"/>
          </ac:spMkLst>
        </pc:spChg>
        <pc:spChg chg="mod">
          <ac:chgData name="e.oltolini2@campus.unimib.it" userId="0c633ab6-42af-417a-9abd-0fbebbdbc98a" providerId="ADAL" clId="{2AA2192C-E412-4497-AFD0-C23A8C7A7159}" dt="2025-02-22T16:37:00.638" v="12343" actId="122"/>
          <ac:spMkLst>
            <pc:docMk/>
            <pc:sldMk cId="3591186306" sldId="607"/>
            <ac:spMk id="29" creationId="{36351829-ADD4-9D94-DD9C-C1F5552F6DA8}"/>
          </ac:spMkLst>
        </pc:spChg>
      </pc:sldChg>
      <pc:sldChg chg="new del">
        <pc:chgData name="e.oltolini2@campus.unimib.it" userId="0c633ab6-42af-417a-9abd-0fbebbdbc98a" providerId="ADAL" clId="{2AA2192C-E412-4497-AFD0-C23A8C7A7159}" dt="2025-02-14T11:22:03.738" v="8033" actId="680"/>
        <pc:sldMkLst>
          <pc:docMk/>
          <pc:sldMk cId="1357881333" sldId="608"/>
        </pc:sldMkLst>
      </pc:sldChg>
      <pc:sldChg chg="addSp delSp modSp add mod">
        <pc:chgData name="e.oltolini2@campus.unimib.it" userId="0c633ab6-42af-417a-9abd-0fbebbdbc98a" providerId="ADAL" clId="{2AA2192C-E412-4497-AFD0-C23A8C7A7159}" dt="2025-02-25T14:21:38.753" v="12476" actId="20577"/>
        <pc:sldMkLst>
          <pc:docMk/>
          <pc:sldMk cId="3523556066" sldId="608"/>
        </pc:sldMkLst>
        <pc:spChg chg="mod">
          <ac:chgData name="e.oltolini2@campus.unimib.it" userId="0c633ab6-42af-417a-9abd-0fbebbdbc98a" providerId="ADAL" clId="{2AA2192C-E412-4497-AFD0-C23A8C7A7159}" dt="2025-02-14T14:45:13.120" v="11374" actId="6549"/>
          <ac:spMkLst>
            <pc:docMk/>
            <pc:sldMk cId="3523556066" sldId="608"/>
            <ac:spMk id="4" creationId="{FD5C31F0-5135-37AB-B917-18D2FA3480B8}"/>
          </ac:spMkLst>
        </pc:spChg>
        <pc:spChg chg="mod">
          <ac:chgData name="e.oltolini2@campus.unimib.it" userId="0c633ab6-42af-417a-9abd-0fbebbdbc98a" providerId="ADAL" clId="{2AA2192C-E412-4497-AFD0-C23A8C7A7159}" dt="2025-02-14T12:09:59.817" v="10443" actId="20577"/>
          <ac:spMkLst>
            <pc:docMk/>
            <pc:sldMk cId="3523556066" sldId="608"/>
            <ac:spMk id="5" creationId="{B5377459-A2CE-73D9-8D5C-EB47883DD879}"/>
          </ac:spMkLst>
        </pc:spChg>
        <pc:spChg chg="add mod">
          <ac:chgData name="e.oltolini2@campus.unimib.it" userId="0c633ab6-42af-417a-9abd-0fbebbdbc98a" providerId="ADAL" clId="{2AA2192C-E412-4497-AFD0-C23A8C7A7159}" dt="2025-02-25T14:21:38.753" v="12476" actId="20577"/>
          <ac:spMkLst>
            <pc:docMk/>
            <pc:sldMk cId="3523556066" sldId="608"/>
            <ac:spMk id="13" creationId="{79A29112-086F-5AE1-10FA-19633083D5A8}"/>
          </ac:spMkLst>
        </pc:spChg>
        <pc:picChg chg="mod">
          <ac:chgData name="e.oltolini2@campus.unimib.it" userId="0c633ab6-42af-417a-9abd-0fbebbdbc98a" providerId="ADAL" clId="{2AA2192C-E412-4497-AFD0-C23A8C7A7159}" dt="2025-02-14T14:45:39.328" v="11384" actId="1038"/>
          <ac:picMkLst>
            <pc:docMk/>
            <pc:sldMk cId="3523556066" sldId="608"/>
            <ac:picMk id="8" creationId="{15ACD699-618F-0EC3-D1E5-D3DE66971FE7}"/>
          </ac:picMkLst>
        </pc:picChg>
      </pc:sldChg>
      <pc:sldChg chg="add">
        <pc:chgData name="e.oltolini2@campus.unimib.it" userId="0c633ab6-42af-417a-9abd-0fbebbdbc98a" providerId="ADAL" clId="{2AA2192C-E412-4497-AFD0-C23A8C7A7159}" dt="2025-02-22T17:28:22.403" v="12411"/>
        <pc:sldMkLst>
          <pc:docMk/>
          <pc:sldMk cId="2209080086" sldId="609"/>
        </pc:sldMkLst>
      </pc:sldChg>
      <pc:sldChg chg="addSp delSp modSp add del mod">
        <pc:chgData name="e.oltolini2@campus.unimib.it" userId="0c633ab6-42af-417a-9abd-0fbebbdbc98a" providerId="ADAL" clId="{2AA2192C-E412-4497-AFD0-C23A8C7A7159}" dt="2025-02-22T17:28:19.223" v="12410" actId="2696"/>
        <pc:sldMkLst>
          <pc:docMk/>
          <pc:sldMk cId="2318772595" sldId="609"/>
        </pc:sldMkLst>
      </pc:sldChg>
      <pc:sldChg chg="addSp delSp modSp add mod">
        <pc:chgData name="e.oltolini2@campus.unimib.it" userId="0c633ab6-42af-417a-9abd-0fbebbdbc98a" providerId="ADAL" clId="{2AA2192C-E412-4497-AFD0-C23A8C7A7159}" dt="2025-02-20T14:36:31.407" v="12126" actId="1076"/>
        <pc:sldMkLst>
          <pc:docMk/>
          <pc:sldMk cId="3688919989" sldId="610"/>
        </pc:sldMkLst>
        <pc:spChg chg="mod">
          <ac:chgData name="e.oltolini2@campus.unimib.it" userId="0c633ab6-42af-417a-9abd-0fbebbdbc98a" providerId="ADAL" clId="{2AA2192C-E412-4497-AFD0-C23A8C7A7159}" dt="2025-02-20T10:11:37.127" v="11872" actId="14100"/>
          <ac:spMkLst>
            <pc:docMk/>
            <pc:sldMk cId="3688919989" sldId="610"/>
            <ac:spMk id="5" creationId="{BF1C72D2-CBC3-5043-B8D1-801A5A5A8614}"/>
          </ac:spMkLst>
        </pc:spChg>
        <pc:spChg chg="add mod">
          <ac:chgData name="e.oltolini2@campus.unimib.it" userId="0c633ab6-42af-417a-9abd-0fbebbdbc98a" providerId="ADAL" clId="{2AA2192C-E412-4497-AFD0-C23A8C7A7159}" dt="2025-02-20T10:24:40.957" v="12050" actId="1038"/>
          <ac:spMkLst>
            <pc:docMk/>
            <pc:sldMk cId="3688919989" sldId="610"/>
            <ac:spMk id="12" creationId="{ADC23C1A-447D-B56C-5E11-EAD66B0E8930}"/>
          </ac:spMkLst>
        </pc:spChg>
        <pc:picChg chg="add mod">
          <ac:chgData name="e.oltolini2@campus.unimib.it" userId="0c633ab6-42af-417a-9abd-0fbebbdbc98a" providerId="ADAL" clId="{2AA2192C-E412-4497-AFD0-C23A8C7A7159}" dt="2025-02-20T14:36:31.407" v="12126" actId="1076"/>
          <ac:picMkLst>
            <pc:docMk/>
            <pc:sldMk cId="3688919989" sldId="610"/>
            <ac:picMk id="7" creationId="{2DF25717-6665-A23E-1306-17A981E20632}"/>
          </ac:picMkLst>
        </pc:picChg>
        <pc:picChg chg="add mod">
          <ac:chgData name="e.oltolini2@campus.unimib.it" userId="0c633ab6-42af-417a-9abd-0fbebbdbc98a" providerId="ADAL" clId="{2AA2192C-E412-4497-AFD0-C23A8C7A7159}" dt="2025-02-20T10:22:30.473" v="12032" actId="1035"/>
          <ac:picMkLst>
            <pc:docMk/>
            <pc:sldMk cId="3688919989" sldId="610"/>
            <ac:picMk id="11" creationId="{90A77E82-0E77-19AD-AD35-481F7BDDDE4E}"/>
          </ac:picMkLst>
        </pc:picChg>
        <pc:picChg chg="add mod">
          <ac:chgData name="e.oltolini2@campus.unimib.it" userId="0c633ab6-42af-417a-9abd-0fbebbdbc98a" providerId="ADAL" clId="{2AA2192C-E412-4497-AFD0-C23A8C7A7159}" dt="2025-02-20T10:22:41.568" v="12038" actId="1076"/>
          <ac:picMkLst>
            <pc:docMk/>
            <pc:sldMk cId="3688919989" sldId="610"/>
            <ac:picMk id="14" creationId="{D566C93E-F8AA-0ADC-9229-5AC614FBC70E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26T14:10:34.255" v="12527" actId="478"/>
        <pc:sldMkLst>
          <pc:docMk/>
          <pc:sldMk cId="4009259887" sldId="611"/>
        </pc:sldMkLst>
        <pc:spChg chg="del">
          <ac:chgData name="e.oltolini2@campus.unimib.it" userId="0c633ab6-42af-417a-9abd-0fbebbdbc98a" providerId="ADAL" clId="{2AA2192C-E412-4497-AFD0-C23A8C7A7159}" dt="2025-02-26T14:10:34.255" v="12527" actId="478"/>
          <ac:spMkLst>
            <pc:docMk/>
            <pc:sldMk cId="4009259887" sldId="611"/>
            <ac:spMk id="15" creationId="{3805B285-0BA8-F715-C812-6D4CE55DC396}"/>
          </ac:spMkLst>
        </pc:spChg>
        <pc:picChg chg="add mod ord">
          <ac:chgData name="e.oltolini2@campus.unimib.it" userId="0c633ab6-42af-417a-9abd-0fbebbdbc98a" providerId="ADAL" clId="{2AA2192C-E412-4497-AFD0-C23A8C7A7159}" dt="2025-02-20T13:21:33.512" v="12114" actId="167"/>
          <ac:picMkLst>
            <pc:docMk/>
            <pc:sldMk cId="4009259887" sldId="611"/>
            <ac:picMk id="3" creationId="{8F744D09-205A-820B-609E-E8DF9CC6682C}"/>
          </ac:picMkLst>
        </pc:picChg>
      </pc:sldChg>
      <pc:sldChg chg="addSp delSp modSp add mod">
        <pc:chgData name="e.oltolini2@campus.unimib.it" userId="0c633ab6-42af-417a-9abd-0fbebbdbc98a" providerId="ADAL" clId="{2AA2192C-E412-4497-AFD0-C23A8C7A7159}" dt="2025-02-25T12:32:51.535" v="12431" actId="1076"/>
        <pc:sldMkLst>
          <pc:docMk/>
          <pc:sldMk cId="154688094" sldId="612"/>
        </pc:sldMkLst>
        <pc:spChg chg="add del mod">
          <ac:chgData name="e.oltolini2@campus.unimib.it" userId="0c633ab6-42af-417a-9abd-0fbebbdbc98a" providerId="ADAL" clId="{2AA2192C-E412-4497-AFD0-C23A8C7A7159}" dt="2025-02-25T12:32:43.693" v="12429" actId="478"/>
          <ac:spMkLst>
            <pc:docMk/>
            <pc:sldMk cId="154688094" sldId="612"/>
            <ac:spMk id="7" creationId="{42E610F0-0511-D1C2-E993-2F372A1569AB}"/>
          </ac:spMkLst>
        </pc:spChg>
        <pc:spChg chg="add del mod">
          <ac:chgData name="e.oltolini2@campus.unimib.it" userId="0c633ab6-42af-417a-9abd-0fbebbdbc98a" providerId="ADAL" clId="{2AA2192C-E412-4497-AFD0-C23A8C7A7159}" dt="2025-02-25T12:32:39.719" v="12428" actId="478"/>
          <ac:spMkLst>
            <pc:docMk/>
            <pc:sldMk cId="154688094" sldId="612"/>
            <ac:spMk id="11" creationId="{6DC89890-D048-240F-B934-3C964A7C1593}"/>
          </ac:spMkLst>
        </pc:spChg>
        <pc:spChg chg="add del mod">
          <ac:chgData name="e.oltolini2@campus.unimib.it" userId="0c633ab6-42af-417a-9abd-0fbebbdbc98a" providerId="ADAL" clId="{2AA2192C-E412-4497-AFD0-C23A8C7A7159}" dt="2025-02-25T12:32:39.719" v="12428" actId="478"/>
          <ac:spMkLst>
            <pc:docMk/>
            <pc:sldMk cId="154688094" sldId="612"/>
            <ac:spMk id="13" creationId="{3B62FB22-4D91-C74C-0875-D48A62074BD3}"/>
          </ac:spMkLst>
        </pc:spChg>
        <pc:spChg chg="add del mod">
          <ac:chgData name="e.oltolini2@campus.unimib.it" userId="0c633ab6-42af-417a-9abd-0fbebbdbc98a" providerId="ADAL" clId="{2AA2192C-E412-4497-AFD0-C23A8C7A7159}" dt="2025-02-25T12:32:43.693" v="12429" actId="478"/>
          <ac:spMkLst>
            <pc:docMk/>
            <pc:sldMk cId="154688094" sldId="612"/>
            <ac:spMk id="15" creationId="{759BD051-A971-0952-F253-4F2ABFCDCF65}"/>
          </ac:spMkLst>
        </pc:spChg>
        <pc:spChg chg="del">
          <ac:chgData name="e.oltolini2@campus.unimib.it" userId="0c633ab6-42af-417a-9abd-0fbebbdbc98a" providerId="ADAL" clId="{2AA2192C-E412-4497-AFD0-C23A8C7A7159}" dt="2025-02-25T12:32:34.692" v="12427" actId="478"/>
          <ac:spMkLst>
            <pc:docMk/>
            <pc:sldMk cId="154688094" sldId="612"/>
            <ac:spMk id="26" creationId="{A493B83F-29DF-D638-9E79-9F9891FB6216}"/>
          </ac:spMkLst>
        </pc:spChg>
        <pc:spChg chg="del">
          <ac:chgData name="e.oltolini2@campus.unimib.it" userId="0c633ab6-42af-417a-9abd-0fbebbdbc98a" providerId="ADAL" clId="{2AA2192C-E412-4497-AFD0-C23A8C7A7159}" dt="2025-02-25T12:32:34.692" v="12427" actId="478"/>
          <ac:spMkLst>
            <pc:docMk/>
            <pc:sldMk cId="154688094" sldId="612"/>
            <ac:spMk id="27" creationId="{78156B63-895D-2D2E-2C12-F866F064F4F9}"/>
          </ac:spMkLst>
        </pc:spChg>
        <pc:spChg chg="del">
          <ac:chgData name="e.oltolini2@campus.unimib.it" userId="0c633ab6-42af-417a-9abd-0fbebbdbc98a" providerId="ADAL" clId="{2AA2192C-E412-4497-AFD0-C23A8C7A7159}" dt="2025-02-25T12:32:39.719" v="12428" actId="478"/>
          <ac:spMkLst>
            <pc:docMk/>
            <pc:sldMk cId="154688094" sldId="612"/>
            <ac:spMk id="28" creationId="{5A2731A5-594B-4E2E-C71D-27987231F16E}"/>
          </ac:spMkLst>
        </pc:spChg>
        <pc:spChg chg="del">
          <ac:chgData name="e.oltolini2@campus.unimib.it" userId="0c633ab6-42af-417a-9abd-0fbebbdbc98a" providerId="ADAL" clId="{2AA2192C-E412-4497-AFD0-C23A8C7A7159}" dt="2025-02-25T12:32:34.692" v="12427" actId="478"/>
          <ac:spMkLst>
            <pc:docMk/>
            <pc:sldMk cId="154688094" sldId="612"/>
            <ac:spMk id="29" creationId="{E9FFCF5B-0AAC-6501-7CDB-332DB1E0A9B8}"/>
          </ac:spMkLst>
        </pc:spChg>
        <pc:picChg chg="add mod">
          <ac:chgData name="e.oltolini2@campus.unimib.it" userId="0c633ab6-42af-417a-9abd-0fbebbdbc98a" providerId="ADAL" clId="{2AA2192C-E412-4497-AFD0-C23A8C7A7159}" dt="2025-02-25T12:32:51.535" v="12431" actId="1076"/>
          <ac:picMkLst>
            <pc:docMk/>
            <pc:sldMk cId="154688094" sldId="612"/>
            <ac:picMk id="1026" creationId="{3A7F9844-AC99-D3A5-1D26-4DC9B6BDC61E}"/>
          </ac:picMkLst>
        </pc:picChg>
      </pc:sldChg>
      <pc:sldMasterChg chg="delSldLayout">
        <pc:chgData name="e.oltolini2@campus.unimib.it" userId="0c633ab6-42af-417a-9abd-0fbebbdbc98a" providerId="ADAL" clId="{2AA2192C-E412-4497-AFD0-C23A8C7A7159}" dt="2025-02-13T16:10:29.255" v="7382" actId="47"/>
        <pc:sldMasterMkLst>
          <pc:docMk/>
          <pc:sldMasterMk cId="2460954070" sldId="2147483660"/>
        </pc:sldMasterMkLst>
        <pc:sldLayoutChg chg="del">
          <pc:chgData name="e.oltolini2@campus.unimib.it" userId="0c633ab6-42af-417a-9abd-0fbebbdbc98a" providerId="ADAL" clId="{2AA2192C-E412-4497-AFD0-C23A8C7A7159}" dt="2025-02-13T16:10:29.255" v="7382" actId="47"/>
          <pc:sldLayoutMkLst>
            <pc:docMk/>
            <pc:sldMasterMk cId="2460954070" sldId="2147483660"/>
            <pc:sldLayoutMk cId="1796764399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E7350-0B50-4153-8944-2665B372218A}" type="datetimeFigureOut">
              <a:t>26/02/2025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4E556-96B4-4F89-BACD-34CC58D759BA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8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b820867f1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b820867f1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112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6992879C-DEDB-472F-9CA5-6D69AA78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08786EC8-526F-6E1C-ECE3-0CE31A215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178BC4CE-0CE3-121A-BA9F-93842BDF1E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24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F3ABBB16-2BFC-D286-A8C9-F0CC31CA7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5BF56E2A-8FC6-0BFE-94BC-D49C6F09F6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B903CAAC-9C4D-3E2D-4EDB-6AD019228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729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6B3C1B61-0E87-CEEA-9098-C047D6FAC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97E1A2CC-A509-5125-7181-02210A7E4B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9FA39559-24F3-0391-0B46-AA1CA202B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426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D2EA7DB8-8004-71AE-394A-84B957511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1F2F2B51-5742-1B2F-4394-760120B5BB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C932D813-2392-0068-3FD1-68F2A46D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6085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B38FD929-1B2B-A315-55E6-4119FADD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C4074173-F523-AEEB-CE19-FC872137B0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F48E92BA-F2F4-8362-EACD-CB963DFD6A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770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426D281F-A3EE-9372-CBEE-9E99F9FD0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ACF1B2A0-8BE0-0F9B-D59D-A64A079E56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BB09A275-4A06-49A5-11E2-2B21704C4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566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7AD15B71-F414-473C-0DF2-826BCA112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98309FBC-FB95-F3F9-7DF8-8931AF5EB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D9929BD3-55B5-19B7-DD28-87574B8717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7750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FE2A2A63-D2F9-32FE-069E-095FE8241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8F718A50-EF07-E59D-445E-12CC0C76B0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85BA4A96-64D9-FEFF-B3BA-EAB8AC82F2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1536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6CD9CF3A-9A12-C1C9-1ED9-C8C88CEB6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B4612F48-FE12-A8CA-5F65-57688BD409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BEEF4AD3-1348-4C89-E39B-1110F6ACB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457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0F8E3880-575E-7392-AEF4-2B7B4EE69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572720F5-3531-5B7C-BCF7-100F13A53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4D8F4CF5-B5B6-CE30-4A29-FF880C83FC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896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>
          <a:extLst>
            <a:ext uri="{FF2B5EF4-FFF2-40B4-BE49-F238E27FC236}">
              <a16:creationId xmlns:a16="http://schemas.microsoft.com/office/drawing/2014/main" id="{3061A94C-261C-C500-CD5C-3923B264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b820867f15_0_86:notes">
            <a:extLst>
              <a:ext uri="{FF2B5EF4-FFF2-40B4-BE49-F238E27FC236}">
                <a16:creationId xmlns:a16="http://schemas.microsoft.com/office/drawing/2014/main" id="{6D17A829-5C01-4451-056B-B6E76604E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b820867f15_0_86:notes">
            <a:extLst>
              <a:ext uri="{FF2B5EF4-FFF2-40B4-BE49-F238E27FC236}">
                <a16:creationId xmlns:a16="http://schemas.microsoft.com/office/drawing/2014/main" id="{5216F3CF-BD72-D229-6A81-B0BD107EFE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85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1AEEF597-5700-29CE-08CA-D8B889D3A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67C0EC2E-B6C9-027E-92F7-F12428555D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52B1D64D-DD28-3971-8C33-1628F6A3D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302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80BC7D6C-6F82-FB46-66A9-479A61A4F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4447319B-2A41-BE3A-2ADE-D93EB0F4EC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09AFF7A0-7EA1-EB32-8FAF-87693B499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651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EF751128-CEB8-D330-8ABB-F4F6531D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BCC392D4-2B0B-A263-CF15-72DA65E51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1585EFDE-77CA-64E5-60CC-F5968FA725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341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1FA02CE8-1EC5-B587-D916-F768B8A37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F5028A59-43B6-9949-81D6-783FD13C58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271B47F0-8092-FEFA-4F40-91F993E94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3814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8C05935B-A714-E39E-5B45-FB8460956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E83C35D6-8686-F4EC-DBA8-0A2736D7AD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A78E423A-64FA-8CA3-172D-2887A56DF1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761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47EC2816-52CC-8C9B-97CA-A44303BB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B20C1877-0377-6ED9-119B-1B5BCBFD2D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2E2564CA-4147-B9EB-578A-6AB2F2685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429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DB91E418-8531-3442-A510-2B672ADC4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68FAE539-7730-FDB6-A811-0E1D88CB55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B97E478C-6514-39F5-2F44-46F15EF726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8886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CA77ACA3-CC7E-A6D6-A760-90FA88F87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D581DA2A-C88A-902D-7612-24165DF049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729F7AAE-F731-87B6-EB77-BF0E4B6B60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343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D1665219-1DE7-5220-301D-F51AD54F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A543F4DE-72C4-FA82-B622-2043C9A687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FFB47075-2E5E-F794-1193-BAAE794D75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513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11FD10A6-979F-80FD-97CF-6FC75E075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29403D32-09BB-F3BC-FFB1-9E15EBB0C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C82D329B-0012-135D-50C1-B0DA4FA31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406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7888DA58-9808-A8D2-6BE4-58C9BC2C9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F087609A-8A80-20E9-7168-C9194F469A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27944A33-9B0F-8129-310A-53F92E6D8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782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36F0448F-9F96-AC4D-FCC9-28AF9AE5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19B8A407-9EBE-C4CD-0B99-3BBD97803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90801FF8-8F13-82FA-F7CB-E81B83448A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283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A8A04C6E-EC63-96C0-702B-E48AED385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45BFF31C-F088-85D7-A921-E49188C262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25EE418F-3BBA-C9F7-2A3C-6F4BE68342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838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C5FD7E3D-EAC8-AD03-BF0D-EEA1DE6DE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4C2EDBF3-3FC2-74AE-3234-83DCED0FD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69C55034-C561-1A4A-517D-04ACCCE58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816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67138DE6-BEDC-9A31-F5D1-805B7E8C5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5DE09E74-A693-86EF-A95B-67C7E1F97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51A03668-EE73-1CC3-E1DC-5FA4E49FE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5257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D825F1D0-156D-02F5-BE3D-E96922B99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B689CFF8-32E1-EAA3-0E8A-3BA6C6631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E1EF330F-301E-CDD5-0F1A-167B960B0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3220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E5564CCC-995C-5EF0-1245-9B2A4FA7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4B8ED40F-79E7-6DC3-4FE2-CA770E7EA8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670F30F6-CB84-31EB-D9CF-39EA6F939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5169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CE1AAF4F-2B15-D0E5-40EA-B16685F4A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B422F6B2-4E80-D6B6-0B3E-3AA7E15FFB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60DAA75A-77CB-6E7B-A81C-0881ADBC7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7055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1CF8FC58-4051-E79F-0905-E31535BD1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AB30413D-3338-4795-E6D4-D652492A5F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A3B352CE-BC34-16F2-7787-B654DB5A42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862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C2AF285B-B272-DBC2-F35D-24766FA30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6F39BDEF-DC9C-638F-3324-2FE45FC76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46DAF416-EF64-AC20-48D9-F405F68818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4723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73134C74-1E66-3BCB-72B9-E744E4B30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A99BB811-BBDE-BAFB-1DF2-1D4404035E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24474906-6A9B-E1D9-0C66-A96A73BB72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1319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8EBA0DC0-A4EA-354D-C26E-F70529613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B2C7D8C4-07C2-0D1C-3632-08BE5E5517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DB93DA45-D911-7841-8FB4-A10DDB371E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3437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6D806E43-CFE2-95D4-8F67-4EFF91837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BD5362F9-6559-E5CF-04F2-C418619133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DCBA6162-AC22-B6D6-E16B-A42BEF8BD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6776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3FA5388F-6BC3-639C-A804-217AB3510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DB379460-307F-5235-04A6-2AA4FF4C82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A6679848-9F70-7C2B-1FF1-95B2FAE6D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38579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BB430505-AAC6-92C8-8BA2-C5C87B8B4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682F4502-8AFD-12A9-8E61-9633BD0AD9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6CDDFA62-6D82-FA95-8AF3-E90A27B71A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2967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32F9D016-C24A-AB34-FE2D-B95BD7FAA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042BE425-1CE8-5EE4-989A-BAB549ABD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7EC1E711-219A-92D9-F613-9D22C53FB4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5468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2E9BDEB4-43F5-3F4D-CAB0-37FAB5DA4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16456329-6B88-A7FB-E0C2-1A44E76CC9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F3E6EE82-D822-1FE1-7962-191ADCA7E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2864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68B2E41A-DC9C-005E-758B-981D727C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C29FA241-105D-F82C-CF58-A8A8E2BF99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9F093D37-7334-BD58-8349-54EC4A1081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6794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53FF289A-518F-93E2-18FB-9C0D09F7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0B8C61E7-7BBA-D1E6-6E5D-E8FD0D914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F288EFC0-215F-E5A6-974C-1481A455AD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93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0FB1CBF5-0529-5F6F-0945-AC75FA36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D67EE2B0-2C69-6ABC-8502-FF5FCE666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97803629-CE06-828B-E73A-81CC829F5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332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664D5D79-2224-992D-B827-7EA8E78DA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FEB2E8DA-BB89-D756-5D43-E32EF5D3F2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8A4E0FD1-6FB3-7A06-E026-AACD349A7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166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718DA35D-1A67-BC9B-9767-8935B970C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AF74AEB6-962E-456C-9BA6-D484734C69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A24923B9-53DA-2F01-9A97-E2666B5BE3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82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DF6913FF-2C03-0915-802D-D439A19E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E84FEF55-9033-E771-F018-0BF288C77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6D341947-EABD-5CE6-A2B1-E51970F1F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2043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DAC02CFF-EC9C-9D1D-60FC-579C44D5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A5F0CB2C-D49B-2B30-2111-4B0C97A431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3D322B4B-9632-B39D-C8B3-476043807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6207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FD3C6447-B8BE-E73A-A44C-4766DB67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4F4D35BE-01CC-A558-B51C-47885F11C1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7768B41C-2D08-056F-87A3-9982935CA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2614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911548DC-49D9-89C3-5AF0-700148F9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5BB07A62-8D78-BA8A-C19B-EFAEA42C59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4C230C34-E71F-3D05-CABE-6BC5835D79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5445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D688F487-8B0E-2650-6305-A4722CE3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3BD660DD-6095-C829-4896-C2C33ABBCB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B34A0863-2792-8A7B-2A12-FF5DDD955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503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53018739-D1FE-F894-8EF4-D12D13EF2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31D3B765-CBD1-41EC-6C49-615FFE68A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8B3C17AE-72BE-F9AB-D36B-1D774E307C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869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6BEBC6DF-D14F-674E-3A8E-E28A4B260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431007ba2_0_215:notes">
            <a:extLst>
              <a:ext uri="{FF2B5EF4-FFF2-40B4-BE49-F238E27FC236}">
                <a16:creationId xmlns:a16="http://schemas.microsoft.com/office/drawing/2014/main" id="{E29967A0-4F8B-4637-22AD-62BF9A4F45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431007ba2_0_215:notes">
            <a:extLst>
              <a:ext uri="{FF2B5EF4-FFF2-40B4-BE49-F238E27FC236}">
                <a16:creationId xmlns:a16="http://schemas.microsoft.com/office/drawing/2014/main" id="{A16521AE-976D-8CC8-E0AB-230294FCA1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40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7"/>
          <p:cNvSpPr txBox="1">
            <a:spLocks noGrp="1"/>
          </p:cNvSpPr>
          <p:nvPr>
            <p:ph type="subTitle" idx="1"/>
          </p:nvPr>
        </p:nvSpPr>
        <p:spPr>
          <a:xfrm>
            <a:off x="960000" y="1432400"/>
            <a:ext cx="2952400" cy="4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691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5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48"/>
          <p:cNvSpPr/>
          <p:nvPr/>
        </p:nvSpPr>
        <p:spPr>
          <a:xfrm rot="12112239">
            <a:off x="9188487" y="-1291917"/>
            <a:ext cx="4131901" cy="3245135"/>
          </a:xfrm>
          <a:custGeom>
            <a:avLst/>
            <a:gdLst/>
            <a:ahLst/>
            <a:cxnLst/>
            <a:rect l="l" t="t" r="r" b="b"/>
            <a:pathLst>
              <a:path w="4074" h="3197" extrusionOk="0">
                <a:moveTo>
                  <a:pt x="3983" y="2497"/>
                </a:moveTo>
                <a:cubicBezTo>
                  <a:pt x="3980" y="2523"/>
                  <a:pt x="3975" y="2548"/>
                  <a:pt x="3968" y="2571"/>
                </a:cubicBezTo>
                <a:cubicBezTo>
                  <a:pt x="3966" y="2580"/>
                  <a:pt x="3964" y="2587"/>
                  <a:pt x="3962" y="2595"/>
                </a:cubicBezTo>
                <a:cubicBezTo>
                  <a:pt x="3771" y="3197"/>
                  <a:pt x="2600" y="3016"/>
                  <a:pt x="1861" y="2994"/>
                </a:cubicBezTo>
                <a:cubicBezTo>
                  <a:pt x="1433" y="2981"/>
                  <a:pt x="1481" y="3003"/>
                  <a:pt x="760" y="3052"/>
                </a:cubicBezTo>
                <a:cubicBezTo>
                  <a:pt x="197" y="3090"/>
                  <a:pt x="0" y="2833"/>
                  <a:pt x="22" y="2597"/>
                </a:cubicBezTo>
                <a:cubicBezTo>
                  <a:pt x="23" y="2587"/>
                  <a:pt x="24" y="2577"/>
                  <a:pt x="26" y="2568"/>
                </a:cubicBezTo>
                <a:cubicBezTo>
                  <a:pt x="36" y="2512"/>
                  <a:pt x="57" y="2458"/>
                  <a:pt x="89" y="2410"/>
                </a:cubicBezTo>
                <a:cubicBezTo>
                  <a:pt x="258" y="2153"/>
                  <a:pt x="362" y="2068"/>
                  <a:pt x="212" y="1184"/>
                </a:cubicBezTo>
                <a:cubicBezTo>
                  <a:pt x="61" y="301"/>
                  <a:pt x="599" y="342"/>
                  <a:pt x="1170" y="540"/>
                </a:cubicBezTo>
                <a:cubicBezTo>
                  <a:pt x="1742" y="737"/>
                  <a:pt x="2080" y="47"/>
                  <a:pt x="2797" y="24"/>
                </a:cubicBezTo>
                <a:cubicBezTo>
                  <a:pt x="3515" y="0"/>
                  <a:pt x="3528" y="537"/>
                  <a:pt x="3400" y="1116"/>
                </a:cubicBezTo>
                <a:cubicBezTo>
                  <a:pt x="3273" y="1695"/>
                  <a:pt x="4074" y="1779"/>
                  <a:pt x="3983" y="2497"/>
                </a:cubicBezTo>
                <a:close/>
              </a:path>
            </a:pathLst>
          </a:custGeom>
          <a:solidFill>
            <a:srgbClr val="CBDDFA">
              <a:alpha val="39240"/>
            </a:srgbClr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48"/>
          <p:cNvSpPr/>
          <p:nvPr/>
        </p:nvSpPr>
        <p:spPr>
          <a:xfrm rot="11719705" flipH="1">
            <a:off x="-502769" y="4275548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solidFill>
              <a:srgbClr val="EBEBEB"/>
            </a:solidFill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65;p27">
            <a:extLst>
              <a:ext uri="{FF2B5EF4-FFF2-40B4-BE49-F238E27FC236}">
                <a16:creationId xmlns:a16="http://schemas.microsoft.com/office/drawing/2014/main" id="{BB36746D-DFC6-BF0F-FA2F-8E7296B5DAD9}"/>
              </a:ext>
            </a:extLst>
          </p:cNvPr>
          <p:cNvSpPr/>
          <p:nvPr/>
        </p:nvSpPr>
        <p:spPr>
          <a:xfrm>
            <a:off x="1959525" y="1595247"/>
            <a:ext cx="8186536" cy="2017935"/>
          </a:xfrm>
          <a:prstGeom prst="roundRect">
            <a:avLst>
              <a:gd name="adj" fmla="val 50000"/>
            </a:avLst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89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666;p27">
            <a:extLst>
              <a:ext uri="{FF2B5EF4-FFF2-40B4-BE49-F238E27FC236}">
                <a16:creationId xmlns:a16="http://schemas.microsoft.com/office/drawing/2014/main" id="{442D95B5-2521-A2F3-B887-51E7BBB73439}"/>
              </a:ext>
            </a:extLst>
          </p:cNvPr>
          <p:cNvSpPr txBox="1">
            <a:spLocks/>
          </p:cNvSpPr>
          <p:nvPr/>
        </p:nvSpPr>
        <p:spPr>
          <a:xfrm>
            <a:off x="222612" y="1840809"/>
            <a:ext cx="11791283" cy="215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400" dirty="0"/>
              <a:t>Fuzzy Inspirations in Unsupervised Learning</a:t>
            </a:r>
            <a:endParaRPr lang="en-US" dirty="0"/>
          </a:p>
        </p:txBody>
      </p:sp>
      <p:sp>
        <p:nvSpPr>
          <p:cNvPr id="11" name="Google Shape;667;p27">
            <a:extLst>
              <a:ext uri="{FF2B5EF4-FFF2-40B4-BE49-F238E27FC236}">
                <a16:creationId xmlns:a16="http://schemas.microsoft.com/office/drawing/2014/main" id="{5C552009-F50E-26B1-F758-688DF99FB82A}"/>
              </a:ext>
            </a:extLst>
          </p:cNvPr>
          <p:cNvSpPr txBox="1">
            <a:spLocks/>
          </p:cNvSpPr>
          <p:nvPr/>
        </p:nvSpPr>
        <p:spPr>
          <a:xfrm>
            <a:off x="2204735" y="3993842"/>
            <a:ext cx="7919171" cy="98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4999"/>
              </a:lnSpc>
            </a:pPr>
            <a:r>
              <a:rPr lang="en" sz="2400" b="1"/>
              <a:t>In Depth Study for Uncertain Systems</a:t>
            </a:r>
            <a:br>
              <a:rPr lang="en" sz="2400" b="1"/>
            </a:br>
            <a:r>
              <a:rPr lang="en" sz="2400" b="1"/>
              <a:t>February 2025</a:t>
            </a:r>
            <a:endParaRPr lang="it-IT" sz="2400" b="1" dirty="0"/>
          </a:p>
        </p:txBody>
      </p:sp>
      <p:pic>
        <p:nvPicPr>
          <p:cNvPr id="13" name="Immagine 12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2959143D-27F7-C8CD-4F7C-B55DF2899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" y="9358"/>
            <a:ext cx="1237916" cy="1251284"/>
          </a:xfrm>
          <a:prstGeom prst="rect">
            <a:avLst/>
          </a:prstGeom>
        </p:spPr>
      </p:pic>
      <p:sp>
        <p:nvSpPr>
          <p:cNvPr id="15" name="Google Shape;667;p27">
            <a:extLst>
              <a:ext uri="{FF2B5EF4-FFF2-40B4-BE49-F238E27FC236}">
                <a16:creationId xmlns:a16="http://schemas.microsoft.com/office/drawing/2014/main" id="{ECF01F18-B0E6-A3C9-46AD-D83CCECC9B08}"/>
              </a:ext>
            </a:extLst>
          </p:cNvPr>
          <p:cNvSpPr txBox="1">
            <a:spLocks/>
          </p:cNvSpPr>
          <p:nvPr/>
        </p:nvSpPr>
        <p:spPr>
          <a:xfrm>
            <a:off x="1245072" y="505"/>
            <a:ext cx="2917473" cy="116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4999"/>
              </a:lnSpc>
              <a:buNone/>
            </a:pPr>
            <a:r>
              <a:rPr lang="en" sz="21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Baloo 2 ExtraBold"/>
              </a:rPr>
              <a:t>A.Y. 2024/2025</a:t>
            </a:r>
          </a:p>
          <a:p>
            <a:pPr>
              <a:lnSpc>
                <a:spcPct val="114999"/>
              </a:lnSpc>
            </a:pPr>
            <a:r>
              <a:rPr lang="en" sz="21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Baloo 2 ExtraBold"/>
              </a:rPr>
              <a:t>Master degree in Computer Science</a:t>
            </a:r>
            <a:endParaRPr lang="en" dirty="0"/>
          </a:p>
        </p:txBody>
      </p:sp>
      <p:sp>
        <p:nvSpPr>
          <p:cNvPr id="16" name="Google Shape;667;p27">
            <a:extLst>
              <a:ext uri="{FF2B5EF4-FFF2-40B4-BE49-F238E27FC236}">
                <a16:creationId xmlns:a16="http://schemas.microsoft.com/office/drawing/2014/main" id="{663E8D95-2D2F-51E5-ED48-8217F22C1BCE}"/>
              </a:ext>
            </a:extLst>
          </p:cNvPr>
          <p:cNvSpPr txBox="1">
            <a:spLocks/>
          </p:cNvSpPr>
          <p:nvPr/>
        </p:nvSpPr>
        <p:spPr>
          <a:xfrm>
            <a:off x="3596641" y="5890568"/>
            <a:ext cx="5052601" cy="63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4999"/>
              </a:lnSpc>
            </a:pPr>
            <a:r>
              <a:rPr lang="en" sz="2650" err="1"/>
              <a:t>Oltolini</a:t>
            </a:r>
            <a:r>
              <a:rPr lang="en" sz="2650"/>
              <a:t> Edoardo - 869124</a:t>
            </a:r>
            <a:endParaRPr lang="en" sz="3700" b="1"/>
          </a:p>
        </p:txBody>
      </p:sp>
    </p:spTree>
    <p:extLst>
      <p:ext uri="{BB962C8B-B14F-4D97-AF65-F5344CB8AC3E}">
        <p14:creationId xmlns:p14="http://schemas.microsoft.com/office/powerpoint/2010/main" val="372221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46A4309B-BEB6-A2ED-E27E-89DF13896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B74C266E-5953-DFA6-2242-1C1D99BD9D61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AC198CF-D299-1BFB-5B8F-5B60729804D7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AD95D43-A720-00AD-1BB3-775AC54CF1B8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3048940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C-Means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AE58F1E-29E9-0106-9E0C-E093ED8C5FCB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20370656-CAC7-D72B-8379-F2B90F978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F5DC72B6-6020-18C8-0823-C4B9401DAAF9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E7B16-3FC2-7E38-FFE0-024F047A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39" y="1722240"/>
            <a:ext cx="8869721" cy="2933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3010A4-8FDA-BE81-E5C7-2EA45ED03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465" y="4869380"/>
            <a:ext cx="2872127" cy="1161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3E4133-8965-961B-7977-A40EB9352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860" y="4941027"/>
            <a:ext cx="2715521" cy="101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F5286F34-6E97-471B-199A-8F816144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3766DD86-F2E5-E12F-CE02-F435CBA42EED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19AABF2-43C9-D980-B5B7-6D9AABBE5D22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10EF12E-F740-D22D-8371-B11645E9AEE9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6932675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Numbers, come scelgo w?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3EC0ABA-183C-6F98-CAC7-67D6E775E8C1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8097FF78-4F9B-C31C-5439-082F358B1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E1878655-EE4D-504D-C3B5-E3C4AB5BCB1F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A49B4E-814F-536D-D4B0-E23742ECFDCA}"/>
                  </a:ext>
                </a:extLst>
              </p:cNvPr>
              <p:cNvSpPr txBox="1"/>
              <p:nvPr/>
            </p:nvSpPr>
            <p:spPr>
              <a:xfrm>
                <a:off x="2184025" y="2504210"/>
                <a:ext cx="784221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2000" dirty="0"/>
                  <a:t>Un Sottoinsieme Fuzzy A di U è formato da elementi di U con un ordine gerarchico dato dai gradi di appartenenza. x </a:t>
                </a:r>
                <a14:m>
                  <m:oMath xmlns:m="http://schemas.openxmlformats.org/officeDocument/2006/math"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it-IT" sz="2000" dirty="0"/>
                  <a:t> U sarà in una “order class” α se il suo “membership value” è ≥ α, con α ∈ [0, 1], reale.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A49B4E-814F-536D-D4B0-E23742ECF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025" y="2504210"/>
                <a:ext cx="7842219" cy="1015663"/>
              </a:xfrm>
              <a:prstGeom prst="rect">
                <a:avLst/>
              </a:prstGeom>
              <a:blipFill>
                <a:blip r:embed="rId4"/>
                <a:stretch>
                  <a:fillRect t="-3614" r="-466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642A77B-ED88-597A-6227-4A1AA021C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31" y="3897007"/>
            <a:ext cx="10030805" cy="47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5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628FD4E0-2D25-82F7-50A4-4A1C40D1D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4174948C-C6BB-D751-445A-860F9A2FAA82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C5288C7-A24F-6D26-AA35-C60B8D6D52D6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EF8D5E1-98F2-7CDB-3EA2-E005143940DE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3589160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Numbers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E2016D2-2AE5-A628-7ABE-0E5555FEC141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E20E81D0-0982-3A1F-B7CE-C63B1F7F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EF68AFD4-1E12-2525-3598-C41D633971E4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56B72-D780-CE85-CB2F-70F0B87AF70A}"/>
              </a:ext>
            </a:extLst>
          </p:cNvPr>
          <p:cNvSpPr txBox="1"/>
          <p:nvPr/>
        </p:nvSpPr>
        <p:spPr>
          <a:xfrm>
            <a:off x="2184025" y="2199410"/>
            <a:ext cx="78422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/>
              <a:t>Un Fuzzy Set A è un numero fuzzy se l’Universo U su cui  φ</a:t>
            </a:r>
            <a:r>
              <a:rPr lang="it-IT" sz="2000" baseline="-25000" dirty="0"/>
              <a:t>A</a:t>
            </a:r>
            <a:r>
              <a:rPr lang="it-IT" sz="2000" dirty="0"/>
              <a:t> è definita, è l’insieme di tutti i numeri reali e soddisfa le seguenti condizioni: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E69886-98FB-811F-1B72-74260697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15" y="3096720"/>
            <a:ext cx="6849169" cy="115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3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483C803B-F7E7-04CD-BB7D-A1AD68492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94533EEF-5F33-018F-1437-6FC5CDE7F129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81FCD40-4FD6-31E9-5149-2B598C3DCAF5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DF3C4FE-9AD1-F0F0-04F1-4EE66FB7F6F4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487813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Number Triangolari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BCBD774-4ED2-0F6E-07A6-86B600FB4E77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0416F629-9448-21EC-A18B-563D0007B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88436B72-89DC-8837-D4AB-853F0E0040DF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53687-4326-9B92-7460-73AF1787A508}"/>
              </a:ext>
            </a:extLst>
          </p:cNvPr>
          <p:cNvSpPr txBox="1"/>
          <p:nvPr/>
        </p:nvSpPr>
        <p:spPr>
          <a:xfrm>
            <a:off x="2756008" y="1769259"/>
            <a:ext cx="6698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Di solito abbiamo a che fare con numeri fuzzy “triangolari”, “trapezoidali” e “Gaussiani”.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B1CD7E-090B-31E7-518E-C12E8DA11AF6}"/>
              </a:ext>
            </a:extLst>
          </p:cNvPr>
          <p:cNvSpPr txBox="1"/>
          <p:nvPr/>
        </p:nvSpPr>
        <p:spPr>
          <a:xfrm>
            <a:off x="2746873" y="2743139"/>
            <a:ext cx="6698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Un Fuzzy Set è “triangolare” se la sua funzione di membership è: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D140FC-FDDB-A043-0979-AABAC910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016" y="3831806"/>
            <a:ext cx="4265984" cy="1742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264A22-BA89-5468-5A1E-FAADF2BEE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456" y="3429000"/>
            <a:ext cx="4272953" cy="26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40AE82F2-E3A3-B84B-0DA1-403E19F1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CE38B1CA-9A3B-D4ED-9C34-CF9FD69088E6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2F01F17-6D49-A944-A797-F57CD888F80D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3CD750A-22DB-2CCE-52BD-A54845176F1A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487813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Trapezoidali e Gaussiani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088EDBC-302A-B891-65A5-F2263999138E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3FD7A40F-CA55-0B64-3A85-108973A37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E9F69F3B-97F6-A10A-DAB9-50BA584C48EE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2CEF7-50DF-DB33-7CB3-0D8E79FC7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733" y="1844402"/>
            <a:ext cx="3798626" cy="1511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92BF21-CFB8-E29B-5E0E-9AD7CB311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183" y="1635379"/>
            <a:ext cx="3001660" cy="1816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76AA05-042D-A7FA-7E6B-8C2604A9F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219" y="4168670"/>
            <a:ext cx="6165628" cy="12276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1C6BBD-E748-5DB1-B319-0B4ACD9FC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641" y="3740164"/>
            <a:ext cx="3280103" cy="23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44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B671863A-7193-9158-73BB-F143F551F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81F46257-707B-2307-DAAE-E7222AC57A32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8BC5937-40BA-912F-2D16-84674649C841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F525E16-52D5-4734-0993-8D33C6BCCF93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82558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FCM: Come scelgo m?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8BC6F2A-2CEA-EE0B-B34A-8C28840BC94B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F27437D7-B7D0-DF73-4C7A-D59DD8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3BF26287-1BC9-DAFA-9BFC-25AFC42E8CF5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E23E1-1B75-E5F8-066B-E49C8A7C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507" y="1784684"/>
            <a:ext cx="4411255" cy="457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4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9E2D9D4C-8D0A-7F55-C5F3-EDAC167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4029E4D2-DED8-B211-712F-112C59D0E137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DF1CECA-FC97-E4C5-06B7-3B4CDBF659C2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F649A87-D2F6-BD99-A3C0-AAB6C7E36FA1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539146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Minimi Globali Indesiderati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33EB540-913B-59F1-9534-7699D6AC0F5C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DB15B2B3-4DEB-9C7E-E004-AC26EBE2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C4323308-2FB2-28B3-51BE-893C86E1908A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FA5E2-3250-09FD-E184-58CEE6624C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376" t="2731" r="48079" b="52209"/>
          <a:stretch/>
        </p:blipFill>
        <p:spPr>
          <a:xfrm>
            <a:off x="764051" y="2196289"/>
            <a:ext cx="2572355" cy="2635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B0251D-4C8B-7498-C2EB-24DE5DD2C6F8}"/>
              </a:ext>
            </a:extLst>
          </p:cNvPr>
          <p:cNvSpPr txBox="1"/>
          <p:nvPr/>
        </p:nvSpPr>
        <p:spPr>
          <a:xfrm>
            <a:off x="3651357" y="2858125"/>
            <a:ext cx="25999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Una delle possibili soluzioni è utilizzare un diverso «fuzzifier»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7991F5-BAB6-FC99-E256-2C890CFDFF2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251339" y="3581400"/>
            <a:ext cx="1377107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111CC1-E78D-F7D1-7C59-96DAC04EEED1}"/>
              </a:ext>
            </a:extLst>
          </p:cNvPr>
          <p:cNvSpPr txBox="1"/>
          <p:nvPr/>
        </p:nvSpPr>
        <p:spPr>
          <a:xfrm>
            <a:off x="8166080" y="4828611"/>
            <a:ext cx="2810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Polynomial Fuzzifier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7D21A1-FBAF-D854-47D9-6DA29BD05A5A}"/>
                  </a:ext>
                </a:extLst>
              </p:cNvPr>
              <p:cNvSpPr txBox="1"/>
              <p:nvPr/>
            </p:nvSpPr>
            <p:spPr>
              <a:xfrm>
                <a:off x="3716811" y="4828611"/>
                <a:ext cx="24690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200" dirty="0"/>
                  <a:t>Classico: g(u)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</m:oMath>
                </a14:m>
                <a:endParaRPr lang="it-IT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7D21A1-FBAF-D854-47D9-6DA29BD0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811" y="4828611"/>
                <a:ext cx="2469074" cy="430887"/>
              </a:xfrm>
              <a:prstGeom prst="rect">
                <a:avLst/>
              </a:prstGeom>
              <a:blipFill>
                <a:blip r:embed="rId5"/>
                <a:stretch>
                  <a:fillRect l="-3210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851E401-B1C0-1A51-DAB0-91BFC5C7DEF7}"/>
              </a:ext>
            </a:extLst>
          </p:cNvPr>
          <p:cNvSpPr txBox="1"/>
          <p:nvPr/>
        </p:nvSpPr>
        <p:spPr>
          <a:xfrm>
            <a:off x="7863837" y="2519571"/>
            <a:ext cx="34148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Basta che:</a:t>
            </a:r>
          </a:p>
          <a:p>
            <a:pPr marL="342900" indent="-342900" algn="ctr">
              <a:buFontTx/>
              <a:buChar char="-"/>
            </a:pPr>
            <a:r>
              <a:rPr lang="it-IT" sz="2200" dirty="0"/>
              <a:t>g(0) = 0</a:t>
            </a:r>
          </a:p>
          <a:p>
            <a:pPr marL="342900" indent="-342900" algn="ctr">
              <a:buFontTx/>
              <a:buChar char="-"/>
            </a:pPr>
            <a:r>
              <a:rPr lang="it-IT" sz="2200" dirty="0"/>
              <a:t>g(1) = 1</a:t>
            </a:r>
          </a:p>
          <a:p>
            <a:pPr algn="ctr"/>
            <a:r>
              <a:rPr lang="it-IT" sz="2200" dirty="0"/>
              <a:t>Deve essere facilmente derivabile,</a:t>
            </a:r>
            <a:r>
              <a:rPr lang="it-IT" sz="2200" dirty="0">
                <a:sym typeface="Wingdings" panose="05000000000000000000" pitchFamily="2" charset="2"/>
              </a:rPr>
              <a:t> Trasformazione Quadratica?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424848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86EE0419-78F3-D7CA-5B1B-EEF3B8382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EF93E797-9E55-6890-8B73-47AE9FBA4CD9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8D47AD2-EFFB-F049-730A-9EF9AEE0074C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0D15D1A-BAB8-A4DF-80BE-5BF2141B50C8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539146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FCM – Polynomial Fuzzifier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511B65-286F-D495-5890-221396B2CDDB}"/>
              </a:ext>
            </a:extLst>
          </p:cNvPr>
          <p:cNvSpPr/>
          <p:nvPr/>
        </p:nvSpPr>
        <p:spPr>
          <a:xfrm>
            <a:off x="0" y="-3752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A167D162-F722-D84D-DA35-CFE759EF3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518F83B0-94BF-EA78-8BC9-21A05891EF76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DF3D9F-0CA0-D100-B1B4-A90B0FD10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786" y="2322275"/>
            <a:ext cx="4981354" cy="4601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FCCB70-A70A-D0CD-FF1B-B5BCC3FA8C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6343"/>
          <a:stretch/>
        </p:blipFill>
        <p:spPr>
          <a:xfrm>
            <a:off x="3476245" y="3263444"/>
            <a:ext cx="5239510" cy="8267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F7730D-2251-3115-A7FF-1EBB5BAD9A88}"/>
              </a:ext>
            </a:extLst>
          </p:cNvPr>
          <p:cNvSpPr txBox="1"/>
          <p:nvPr/>
        </p:nvSpPr>
        <p:spPr>
          <a:xfrm>
            <a:off x="2746873" y="4542886"/>
            <a:ext cx="66982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it-IT" sz="2000" baseline="-25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ij</a:t>
            </a:r>
            <a:r>
              <a:rPr lang="it-IT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&gt; d</a:t>
            </a:r>
            <a:r>
              <a:rPr lang="it-IT" sz="2000" baseline="-25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kj</a:t>
            </a:r>
            <a:r>
              <a:rPr lang="it-IT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it-IT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</a:t>
            </a:r>
            <a:r>
              <a:rPr lang="it-IT" sz="2000" baseline="-25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ij</a:t>
            </a:r>
            <a:r>
              <a:rPr lang="it-IT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it-IT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≤</a:t>
            </a:r>
            <a:r>
              <a:rPr lang="it-IT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</a:t>
            </a:r>
            <a:r>
              <a:rPr lang="it-IT" sz="2000" baseline="-25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kj</a:t>
            </a:r>
            <a:r>
              <a:rPr lang="it-IT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it-IT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 c</a:t>
            </a:r>
            <a:r>
              <a:rPr lang="it-IT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entroidi vengono ordinati in base alle loro distanze da xj, ciò fornisce anche un ordinamento sui membership degree.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91949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FE30BA23-BC9A-C47A-CE49-15B191EB8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B65BD950-1496-E1FA-ACDA-990E173CD111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0858A1A-03D9-B3AE-BC85-7A0B570AE149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C3EFBC7-0F6A-FC93-E91D-88344B63C974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539146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FCM – Polynomial Fuzzifier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D78F122-F1CE-F7BD-4E86-B351AB94D284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592806E7-CF08-12ED-0E5E-8C2555EF9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F7CFE0E1-77E6-EF58-E15B-B623618C7519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math equation with numbers and symbols&#10;&#10;AI-generated content may be incorrect.">
            <a:extLst>
              <a:ext uri="{FF2B5EF4-FFF2-40B4-BE49-F238E27FC236}">
                <a16:creationId xmlns:a16="http://schemas.microsoft.com/office/drawing/2014/main" id="{FF530C05-150A-393F-DBD6-4A489B2F8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46" y="2724345"/>
            <a:ext cx="7989707" cy="20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1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8D05F414-383C-EF94-76E2-410D29FB4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6EE55816-F611-F916-AE2A-C35F7D1AB00F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202064A-4E5A-D911-C3B0-56DE6DCDC2C5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C8DF90B-D6C7-DE80-D2C4-A88B8BFDC994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539146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FCM con Noise Cluster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00386BB-0545-BFB7-F437-3B684D035167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47CC5635-CB5B-3D7D-540B-B4A5D995B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9160C61A-F3FF-1D25-99CA-F7B96FDCB77D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13D2E-99B1-12AC-0E7E-B512A5EF53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554"/>
          <a:stretch/>
        </p:blipFill>
        <p:spPr>
          <a:xfrm>
            <a:off x="1000135" y="2767853"/>
            <a:ext cx="10360656" cy="19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5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>
          <a:extLst>
            <a:ext uri="{FF2B5EF4-FFF2-40B4-BE49-F238E27FC236}">
              <a16:creationId xmlns:a16="http://schemas.microsoft.com/office/drawing/2014/main" id="{0AB86026-356D-C1D3-195B-0A53BCB2B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44D09-205A-820B-609E-E8DF9CC66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48" y="0"/>
            <a:ext cx="9140296" cy="6857495"/>
          </a:xfrm>
          <a:prstGeom prst="rect">
            <a:avLst/>
          </a:prstGeom>
        </p:spPr>
      </p:pic>
      <p:pic>
        <p:nvPicPr>
          <p:cNvPr id="13" name="Immagine 12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59A53C78-7545-FDD5-B357-173FB766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" y="9358"/>
            <a:ext cx="1237916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5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8CFC4B7C-F41F-9F87-C2D2-F3DC64592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47AA2818-FF96-304B-47E2-4905F35ECE1C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64AEAC3-487F-1C09-6A47-5FCBB584D2D6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378C2CC-D55C-73A1-DCF1-3154EB78169B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8744223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Possibilistic Clustering </a:t>
            </a:r>
            <a:r>
              <a:rPr lang="it-IT" sz="3200" kern="0" dirty="0">
                <a:latin typeface="Baloo 2 ExtraBold"/>
                <a:cs typeface="Baloo 2 ExtraBold"/>
                <a:sym typeface="Wingdings" panose="05000000000000000000" pitchFamily="2" charset="2"/>
              </a:rPr>
              <a:t> </a:t>
            </a:r>
            <a:r>
              <a:rPr lang="it-IT" sz="3200" kern="0" dirty="0">
                <a:latin typeface="Baloo 2 ExtraBold"/>
                <a:cs typeface="Baloo 2 ExtraBold"/>
              </a:rPr>
              <a:t>Teoria della Possibilità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3CE8F22-0FB4-8D81-1B79-5C71A5507576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 </a:t>
            </a:r>
            <a:r>
              <a:rPr lang="it-IT" sz="1400" kern="0" dirty="0">
                <a:latin typeface="Baloo 2 ExtraBold"/>
                <a:cs typeface="Baloo 2 ExtraBold"/>
              </a:rPr>
              <a:t>Possibilistic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4E1E8203-E42E-8FDA-CBCB-5876929A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AB0AFD9B-67BF-DFC5-F229-30AF93C5090D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88EAE-625B-0ACB-6FFD-8EE1527EA462}"/>
              </a:ext>
            </a:extLst>
          </p:cNvPr>
          <p:cNvSpPr txBox="1"/>
          <p:nvPr/>
        </p:nvSpPr>
        <p:spPr>
          <a:xfrm>
            <a:off x="2272064" y="2177332"/>
            <a:ext cx="77542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«Tizio è QUASI calvo»</a:t>
            </a:r>
            <a:r>
              <a:rPr lang="it-IT" dirty="0"/>
              <a:t>: appartiene alle persone calve? - Membership Degree. </a:t>
            </a:r>
          </a:p>
          <a:p>
            <a:pPr algn="ctr"/>
            <a:endParaRPr lang="it-IT" dirty="0"/>
          </a:p>
          <a:p>
            <a:pPr algn="ctr"/>
            <a:r>
              <a:rPr lang="it-IT" b="1" dirty="0"/>
              <a:t>«Tizio è QUASI CERTAMENTE calvo» </a:t>
            </a:r>
            <a:r>
              <a:rPr lang="it-IT" dirty="0"/>
              <a:t>- Teoria della Possibilità</a:t>
            </a:r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dirty="0"/>
              <a:t>I Fuzzy Set sono funzioni π : S → [0,1]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52D0E-908A-4693-28B5-940837E808F8}"/>
              </a:ext>
            </a:extLst>
          </p:cNvPr>
          <p:cNvSpPr txBox="1"/>
          <p:nvPr/>
        </p:nvSpPr>
        <p:spPr>
          <a:xfrm>
            <a:off x="2831336" y="4321607"/>
            <a:ext cx="66982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Se </a:t>
            </a:r>
            <a:r>
              <a:rPr lang="it-IT" b="1" dirty="0"/>
              <a:t>π(x) = 1</a:t>
            </a:r>
            <a:r>
              <a:rPr lang="it-IT" dirty="0"/>
              <a:t>, x è totalmente possibile. </a:t>
            </a:r>
            <a:br>
              <a:rPr lang="it-IT" dirty="0"/>
            </a:br>
            <a:r>
              <a:rPr lang="it-IT" dirty="0"/>
              <a:t>Se </a:t>
            </a:r>
            <a:r>
              <a:rPr lang="it-IT" b="1" dirty="0"/>
              <a:t>π(x) = 0</a:t>
            </a:r>
            <a:r>
              <a:rPr lang="it-IT" dirty="0"/>
              <a:t>, allora è impossibile. </a:t>
            </a:r>
            <a:br>
              <a:rPr lang="it-IT" dirty="0"/>
            </a:br>
            <a:r>
              <a:rPr lang="it-IT" b="1" dirty="0"/>
              <a:t>Esempio:</a:t>
            </a:r>
            <a:r>
              <a:rPr lang="it-IT" dirty="0"/>
              <a:t> un’automobile è scura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è possibile che sia blu, nera…  ma è impossibile che sia bianca.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C7E218-617E-D0F4-3FDE-7A6E9C8108F3}"/>
              </a:ext>
            </a:extLst>
          </p:cNvPr>
          <p:cNvCxnSpPr/>
          <p:nvPr/>
        </p:nvCxnSpPr>
        <p:spPr>
          <a:xfrm>
            <a:off x="6149203" y="3062689"/>
            <a:ext cx="0" cy="451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A92313-953C-4CAB-189E-D01E640DAF20}"/>
              </a:ext>
            </a:extLst>
          </p:cNvPr>
          <p:cNvCxnSpPr/>
          <p:nvPr/>
        </p:nvCxnSpPr>
        <p:spPr>
          <a:xfrm>
            <a:off x="3124465" y="3062689"/>
            <a:ext cx="60856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EE0AB876-0366-DCA0-3E39-E9FF74B20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EE1292DA-730A-6F9E-DBD7-F0C70AEA223D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9C9C5F3-9262-CC4F-6FFD-DCAE482B5FF1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50940CB-30C0-BFA7-F51E-8690A3AAF943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539146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Probabilità VS Possibilità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2C093F8-06B3-3635-6712-8EF079A3F310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Possibilistic Clustering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E096B700-5CEF-C122-4D1D-A21687CA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2425CC1A-1670-31E4-E79D-4FB43AC67949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7DE177-E705-E1CF-D104-200025CDFB18}"/>
              </a:ext>
            </a:extLst>
          </p:cNvPr>
          <p:cNvSpPr txBox="1"/>
          <p:nvPr/>
        </p:nvSpPr>
        <p:spPr>
          <a:xfrm>
            <a:off x="2831336" y="2464744"/>
            <a:ext cx="66982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Totale ignoranza: </a:t>
            </a:r>
            <a:r>
              <a:rPr lang="it-IT" dirty="0"/>
              <a:t>∀x ∈ S, π(x) = 1, tutti gli stati sono ugualmente e totalmente possibili. </a:t>
            </a:r>
            <a:br>
              <a:rPr lang="it-IT" dirty="0"/>
            </a:br>
            <a:r>
              <a:rPr lang="it-IT" b="1" dirty="0"/>
              <a:t>Conoscenza completa: </a:t>
            </a:r>
            <a:r>
              <a:rPr lang="it-IT" dirty="0"/>
              <a:t>∃x ∈ S, π(x) = 1 e ∀b ≠ x, π(b) = 0.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C0B9FF-8477-25E8-EA62-881FA8C5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336" y="3848110"/>
            <a:ext cx="6698254" cy="9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66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FF675960-2B27-F35B-2C44-FB26F3175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0BA48740-307D-9FA4-3551-DDDEDE657B1A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C5739F8-EA18-492F-1776-F93259F950E6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2F9010F-24DF-0659-35E7-7E87417D8190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539146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Possibilistic Clustering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52EFA76-6103-992A-0C51-F8E927DF96D1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Possibilistic Clustering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8ADD1100-ED42-41C1-DB6A-0C13D5A40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CE480D75-286B-7558-F411-392C47B2617B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E38F0-EA44-B5C9-EDE9-62B9D54B70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28612"/>
          <a:stretch/>
        </p:blipFill>
        <p:spPr>
          <a:xfrm>
            <a:off x="1704796" y="2648310"/>
            <a:ext cx="8951334" cy="21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76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F5147FD6-88FD-4B95-9E3A-3BC142D0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B3F78701-07A1-8B5E-B21E-7265394EA204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503E430-62F8-8F12-348C-9AFB87B4195D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87B7882-36AC-931B-7C11-84B543BC9DD0}"/>
              </a:ext>
            </a:extLst>
          </p:cNvPr>
          <p:cNvSpPr txBox="1">
            <a:spLocks/>
          </p:cNvSpPr>
          <p:nvPr/>
        </p:nvSpPr>
        <p:spPr>
          <a:xfrm>
            <a:off x="652333" y="771006"/>
            <a:ext cx="10773743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Possibilistic: Funzione Obiettivo e Aggiornamenti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47B8A43-D112-DE87-A4BF-E47309621FF5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Possibilistic Clustering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BF250056-BEC7-7C40-EE22-A238F1C5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92431100-0619-CDF6-AB69-20C858A86A55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3A4B2-61D1-EB59-0619-43671A9E88C5}"/>
              </a:ext>
            </a:extLst>
          </p:cNvPr>
          <p:cNvSpPr txBox="1"/>
          <p:nvPr/>
        </p:nvSpPr>
        <p:spPr>
          <a:xfrm>
            <a:off x="2296076" y="1983966"/>
            <a:ext cx="75998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dirty="0"/>
              <a:t>Nella versione di Krishnapuram e Keller, è formulata come: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CC5EAB-2763-1AAD-10B0-C865EEC2D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076" y="2688684"/>
            <a:ext cx="7352762" cy="1315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5396D5-F764-0CF9-22D6-95DFA048C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224" y="4831367"/>
            <a:ext cx="2850233" cy="12739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BE73BF-A020-2FB9-C6F2-AAEF8EBBF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724" y="4800178"/>
            <a:ext cx="1974886" cy="1539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37651-1A67-D873-D241-F27C804468C9}"/>
              </a:ext>
            </a:extLst>
          </p:cNvPr>
          <p:cNvSpPr txBox="1"/>
          <p:nvPr/>
        </p:nvSpPr>
        <p:spPr>
          <a:xfrm>
            <a:off x="5064217" y="4236368"/>
            <a:ext cx="2081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Aggiornamenti: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96BEC0-EEDB-2F34-917E-301F326F0A5A}"/>
              </a:ext>
            </a:extLst>
          </p:cNvPr>
          <p:cNvSpPr/>
          <p:nvPr/>
        </p:nvSpPr>
        <p:spPr>
          <a:xfrm>
            <a:off x="6618512" y="2556220"/>
            <a:ext cx="2986782" cy="11993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40CE58-DCE3-AB7C-060C-3098C35AD078}"/>
              </a:ext>
            </a:extLst>
          </p:cNvPr>
          <p:cNvCxnSpPr>
            <a:cxnSpLocks/>
          </p:cNvCxnSpPr>
          <p:nvPr/>
        </p:nvCxnSpPr>
        <p:spPr>
          <a:xfrm>
            <a:off x="9049139" y="3627474"/>
            <a:ext cx="846784" cy="978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9E3C2B-FFE9-F470-E828-C7C33625A8BF}"/>
              </a:ext>
            </a:extLst>
          </p:cNvPr>
          <p:cNvSpPr txBox="1"/>
          <p:nvPr/>
        </p:nvSpPr>
        <p:spPr>
          <a:xfrm>
            <a:off x="9472531" y="4605700"/>
            <a:ext cx="21079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dirty="0"/>
              <a:t>Penalizzazione</a:t>
            </a:r>
          </a:p>
        </p:txBody>
      </p:sp>
      <p:sp>
        <p:nvSpPr>
          <p:cNvPr id="15" name="Arrow: Right 14">
            <a:hlinkClick r:id="rId7" action="ppaction://hlinksldjump"/>
            <a:extLst>
              <a:ext uri="{FF2B5EF4-FFF2-40B4-BE49-F238E27FC236}">
                <a16:creationId xmlns:a16="http://schemas.microsoft.com/office/drawing/2014/main" id="{BD7F3F92-68C2-1F60-FC8B-C84B21E13D5B}"/>
              </a:ext>
            </a:extLst>
          </p:cNvPr>
          <p:cNvSpPr/>
          <p:nvPr/>
        </p:nvSpPr>
        <p:spPr>
          <a:xfrm rot="10800000">
            <a:off x="11268049" y="6221413"/>
            <a:ext cx="731820" cy="4308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7778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A5715846-1B85-8727-CDC8-9ECB82E3C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D85C557E-9C0A-CE6E-B62D-32F62DA50FEE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33A3DDD-689C-970F-7799-7BA291DC278F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ABCA18B-F924-7180-31DF-D6E985889AC9}"/>
              </a:ext>
            </a:extLst>
          </p:cNvPr>
          <p:cNvSpPr txBox="1">
            <a:spLocks/>
          </p:cNvSpPr>
          <p:nvPr/>
        </p:nvSpPr>
        <p:spPr>
          <a:xfrm>
            <a:off x="652334" y="771006"/>
            <a:ext cx="8028958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Possibilistic Clustering – Repulsion Constraints: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A73D472-CA54-1430-F854-3EE14F5CFA32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Possibilistic Clustering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C0A61B8A-B422-5416-844E-33F6E029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2FEA99B8-C5B4-C835-80DD-8A33DAD30ACB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5DC77-90B8-A14A-CA85-405E8E11E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31" y="2200103"/>
            <a:ext cx="7973538" cy="245779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F9D6CD7-EFDA-FA15-CA4C-D06E20DC01DA}"/>
              </a:ext>
            </a:extLst>
          </p:cNvPr>
          <p:cNvSpPr/>
          <p:nvPr/>
        </p:nvSpPr>
        <p:spPr>
          <a:xfrm>
            <a:off x="4098273" y="3169459"/>
            <a:ext cx="4164376" cy="113813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0B1310-B6EF-ECB3-EC34-EC445D599322}"/>
              </a:ext>
            </a:extLst>
          </p:cNvPr>
          <p:cNvCxnSpPr/>
          <p:nvPr/>
        </p:nvCxnSpPr>
        <p:spPr>
          <a:xfrm flipH="1">
            <a:off x="5706737" y="4307598"/>
            <a:ext cx="506776" cy="1112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710CCD-28FF-C427-4D27-D7F81183EC08}"/>
              </a:ext>
            </a:extLst>
          </p:cNvPr>
          <p:cNvSpPr txBox="1"/>
          <p:nvPr/>
        </p:nvSpPr>
        <p:spPr>
          <a:xfrm>
            <a:off x="4098273" y="5420299"/>
            <a:ext cx="29390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dirty="0"/>
              <a:t>Termine di Repulsione</a:t>
            </a:r>
          </a:p>
        </p:txBody>
      </p:sp>
    </p:spTree>
    <p:extLst>
      <p:ext uri="{BB962C8B-B14F-4D97-AF65-F5344CB8AC3E}">
        <p14:creationId xmlns:p14="http://schemas.microsoft.com/office/powerpoint/2010/main" val="1112450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6533850C-5970-AFC8-A503-ACD0AED91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EB99FD1F-3D3A-ACE5-B2F4-90AF5985A038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A527545-06E4-B4DA-4EB0-5BC99598A808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82A1BE0-D5A9-1DF3-D5BE-0C50231648B7}"/>
              </a:ext>
            </a:extLst>
          </p:cNvPr>
          <p:cNvSpPr txBox="1">
            <a:spLocks/>
          </p:cNvSpPr>
          <p:nvPr/>
        </p:nvSpPr>
        <p:spPr>
          <a:xfrm>
            <a:off x="652334" y="771006"/>
            <a:ext cx="7599300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Valutazione del Clustering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ED8466A-4F0B-8F36-0D3F-1AAEC33D3F5D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Valutazione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AC94D6C5-102D-0E52-F13F-E1B6903F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80D9A1CF-53AA-9A8F-49EE-4D25711EDFEC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9285E-627C-0DF7-2D08-05A43CBA6A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9940"/>
          <a:stretch/>
        </p:blipFill>
        <p:spPr>
          <a:xfrm>
            <a:off x="2855037" y="3047931"/>
            <a:ext cx="6500195" cy="1325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6FCE25-99AC-8379-4F2C-583A590134E2}"/>
              </a:ext>
            </a:extLst>
          </p:cNvPr>
          <p:cNvSpPr txBox="1"/>
          <p:nvPr/>
        </p:nvSpPr>
        <p:spPr>
          <a:xfrm>
            <a:off x="3759526" y="2337716"/>
            <a:ext cx="4672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Silhouette: coesione e separazione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7A79D7-128F-8052-64F3-B14D5A921E0F}"/>
              </a:ext>
            </a:extLst>
          </p:cNvPr>
          <p:cNvCxnSpPr/>
          <p:nvPr/>
        </p:nvCxnSpPr>
        <p:spPr>
          <a:xfrm>
            <a:off x="5783855" y="4373701"/>
            <a:ext cx="23355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C6F995-50C2-0F45-AFE3-AB00CD73BFD1}"/>
              </a:ext>
            </a:extLst>
          </p:cNvPr>
          <p:cNvSpPr txBox="1"/>
          <p:nvPr/>
        </p:nvSpPr>
        <p:spPr>
          <a:xfrm>
            <a:off x="4906025" y="4932357"/>
            <a:ext cx="23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Come deve essere s</a:t>
            </a:r>
            <a:r>
              <a:rPr lang="it-IT" baseline="-25000" dirty="0">
                <a:solidFill>
                  <a:schemeClr val="accent1"/>
                </a:solidFill>
              </a:rPr>
              <a:t>i</a:t>
            </a:r>
            <a:r>
              <a:rPr lang="it-IT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67228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FBC1A0E6-D7A1-7976-06BF-E940B80A6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74BECB8F-4F2A-1A6B-A22E-5D5418272577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7F22462-8820-152C-D357-649B2B6F90FE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76FD28E-3A05-7A57-A548-7A604656409A}"/>
              </a:ext>
            </a:extLst>
          </p:cNvPr>
          <p:cNvSpPr txBox="1">
            <a:spLocks/>
          </p:cNvSpPr>
          <p:nvPr/>
        </p:nvSpPr>
        <p:spPr>
          <a:xfrm>
            <a:off x="652334" y="771006"/>
            <a:ext cx="3061692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Silhouette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B48386E-A4C0-178E-5A9E-E66AAC5E1E66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Valutazione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0054CACB-CD46-ADDA-B644-FBB96D8E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9A0613C8-845B-FD55-FCBE-5389502E4E8F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2F8BAD-E6DF-CBF9-C57E-80A0FBA0F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998" y="1811312"/>
            <a:ext cx="2118004" cy="587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DB44C8-E9C8-B059-4D76-5AF85511C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026" y="3706534"/>
            <a:ext cx="4782217" cy="1505160"/>
          </a:xfrm>
          <a:prstGeom prst="rect">
            <a:avLst/>
          </a:prstGeom>
          <a:ln w="47625">
            <a:solidFill>
              <a:schemeClr val="accent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B4C011-5ABE-B10F-B2EB-FB048356EC64}"/>
              </a:ext>
            </a:extLst>
          </p:cNvPr>
          <p:cNvCxnSpPr/>
          <p:nvPr/>
        </p:nvCxnSpPr>
        <p:spPr>
          <a:xfrm>
            <a:off x="6096000" y="2573081"/>
            <a:ext cx="9134" cy="8984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62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53857CC6-10C1-FF3F-A1E4-414F45649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223E7044-6D14-3590-0E9C-CA79BA0C95BA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E4E0F34-2AC0-EB75-2B18-5DC0C7366AD8}"/>
              </a:ext>
            </a:extLst>
          </p:cNvPr>
          <p:cNvSpPr txBox="1">
            <a:spLocks/>
          </p:cNvSpPr>
          <p:nvPr/>
        </p:nvSpPr>
        <p:spPr>
          <a:xfrm>
            <a:off x="652334" y="771006"/>
            <a:ext cx="7573248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Xie-Beni Index: Compattezza e Separazione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35E1C1B-27BD-2273-D9BE-7273D43A178C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Valutazione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087D58D4-1B04-108D-C0EB-8523146C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93494-BCBD-8BCD-55F8-BB7CCD710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553" y="2558303"/>
            <a:ext cx="4240894" cy="8706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B9A542-9043-6774-2D19-02E837D323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r="66040" b="70136"/>
          <a:stretch/>
        </p:blipFill>
        <p:spPr>
          <a:xfrm>
            <a:off x="4400457" y="3956651"/>
            <a:ext cx="3372816" cy="991682"/>
          </a:xfrm>
          <a:prstGeom prst="rect">
            <a:avLst/>
          </a:prstGeom>
        </p:spPr>
      </p:pic>
      <p:sp>
        <p:nvSpPr>
          <p:cNvPr id="2" name="Google Shape;1815;p48">
            <a:extLst>
              <a:ext uri="{FF2B5EF4-FFF2-40B4-BE49-F238E27FC236}">
                <a16:creationId xmlns:a16="http://schemas.microsoft.com/office/drawing/2014/main" id="{731F7636-1612-74F8-DF06-C550E48881F0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066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573FDF7F-0858-E9C5-BB35-34E45D644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3AA01DB2-8B44-D4D5-D337-930514635088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36B33CD-3CE4-2EFF-9240-BABB46D3B7B7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BFD8C71-CD9A-8FC1-0BB4-4095BBBB7C30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6089989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Principal Component Analysis (PCA)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FC808F-3E4B-F8FF-ABE3-D27B9DAF2009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Principal Component Analysis 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158748CB-0237-AAD2-7BCD-9C094353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FC48B232-1F14-CD77-9D3C-CF51E7963D65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88085506-9C41-1A8F-DE82-5C4E555C0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1" t="8569" r="7339" b="6928"/>
          <a:stretch/>
        </p:blipFill>
        <p:spPr bwMode="auto">
          <a:xfrm>
            <a:off x="3746395" y="1692707"/>
            <a:ext cx="4717480" cy="465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916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8424113A-D602-E7B6-E3D7-4F5E59286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6E20A187-6BC6-C610-43D1-4A6A51C17650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6CD053F-4A04-1FED-AEEF-AA201CA91FB7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B33C816-35C5-C62C-3E4F-ADCFCA69CA50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2179001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PCA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94025CA-DD68-DBDF-6A19-71FC2FE288D6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Principal Component Analysis 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CAF8316A-8157-1DD0-387A-6A389B47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4A1AEFCA-C981-55E8-720E-B25D4A90CE1A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Fuzzy Principal Component Analysis (FPCA) showing the functional traits...  | Download Scientific Diagram">
            <a:extLst>
              <a:ext uri="{FF2B5EF4-FFF2-40B4-BE49-F238E27FC236}">
                <a16:creationId xmlns:a16="http://schemas.microsoft.com/office/drawing/2014/main" id="{86C3B041-93A9-988E-133C-1FAD5E80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976" y="1039686"/>
            <a:ext cx="5588318" cy="559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6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A14D5A8B-F017-84F0-D82F-5F50D96EF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815;p48">
            <a:extLst>
              <a:ext uri="{FF2B5EF4-FFF2-40B4-BE49-F238E27FC236}">
                <a16:creationId xmlns:a16="http://schemas.microsoft.com/office/drawing/2014/main" id="{02D05EEC-4CA7-4265-9CA0-F51F2FCBF36C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ttangolo 5">
            <a:extLst>
              <a:ext uri="{FF2B5EF4-FFF2-40B4-BE49-F238E27FC236}">
                <a16:creationId xmlns:a16="http://schemas.microsoft.com/office/drawing/2014/main" id="{FB40B0C2-918A-2253-5CA9-3787E3A8EF8B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B27ECF39-B2F6-CF53-459B-CBFC06974382}"/>
              </a:ext>
            </a:extLst>
          </p:cNvPr>
          <p:cNvSpPr txBox="1">
            <a:spLocks/>
          </p:cNvSpPr>
          <p:nvPr/>
        </p:nvSpPr>
        <p:spPr>
          <a:xfrm>
            <a:off x="656099" y="775117"/>
            <a:ext cx="6201901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Perché l’incertezza è importante?</a:t>
            </a:r>
          </a:p>
        </p:txBody>
      </p:sp>
      <p:sp>
        <p:nvSpPr>
          <p:cNvPr id="19" name="Rettangolo 3">
            <a:extLst>
              <a:ext uri="{FF2B5EF4-FFF2-40B4-BE49-F238E27FC236}">
                <a16:creationId xmlns:a16="http://schemas.microsoft.com/office/drawing/2014/main" id="{1356BEB9-01BC-A3C8-D9F4-8FA0473D984E}"/>
              </a:ext>
            </a:extLst>
          </p:cNvPr>
          <p:cNvSpPr/>
          <p:nvPr/>
        </p:nvSpPr>
        <p:spPr>
          <a:xfrm>
            <a:off x="21770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    </a:t>
            </a:r>
            <a:r>
              <a:rPr lang="it-IT" sz="1400" kern="0" dirty="0">
                <a:latin typeface="Baloo 2 ExtraBold"/>
                <a:cs typeface="Baloo 2 ExtraBold"/>
              </a:rPr>
              <a:t>Perché l’incertezza è importante?</a:t>
            </a:r>
          </a:p>
        </p:txBody>
      </p:sp>
      <p:pic>
        <p:nvPicPr>
          <p:cNvPr id="20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2FC50CC3-B8F7-02CB-DC61-E74B2BF9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21" name="Google Shape;1815;p48">
            <a:extLst>
              <a:ext uri="{FF2B5EF4-FFF2-40B4-BE49-F238E27FC236}">
                <a16:creationId xmlns:a16="http://schemas.microsoft.com/office/drawing/2014/main" id="{17153738-4455-27DF-AE36-735626437E59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graph of a graph of death and stationery&#10;&#10;AI-generated content may be incorrect.">
            <a:extLst>
              <a:ext uri="{FF2B5EF4-FFF2-40B4-BE49-F238E27FC236}">
                <a16:creationId xmlns:a16="http://schemas.microsoft.com/office/drawing/2014/main" id="{F3C6E815-1404-FC2F-3CB5-AD6FC775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078" y="2570480"/>
            <a:ext cx="6019538" cy="36053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5449E1-A16A-26F2-2265-451F0556D662}"/>
              </a:ext>
            </a:extLst>
          </p:cNvPr>
          <p:cNvSpPr txBox="1"/>
          <p:nvPr/>
        </p:nvSpPr>
        <p:spPr>
          <a:xfrm>
            <a:off x="3453638" y="1589867"/>
            <a:ext cx="59294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Nella Data Analysis, di solito si assume che i dati provengano da misurazioni precise, questa supposizione è solitamente non corretta.</a:t>
            </a:r>
          </a:p>
        </p:txBody>
      </p:sp>
    </p:spTree>
    <p:extLst>
      <p:ext uri="{BB962C8B-B14F-4D97-AF65-F5344CB8AC3E}">
        <p14:creationId xmlns:p14="http://schemas.microsoft.com/office/powerpoint/2010/main" val="260140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72DB3F56-AFD1-1E40-4764-F9F6E578B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9F63FCA8-1FBF-BBB6-3777-836C44C484FD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4A6ACA-E45C-0094-5302-84C74498C3C6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F1C72D2-CBC3-5043-B8D1-801A5A5A8614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4258487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PCA, Fuzzy 1-Line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BF3668E-9007-D8BB-36A9-EEFFD0C16B1B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Principal Component Analysis 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2F1147B3-9F3F-1299-FA8F-EEBDC441E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58E23C22-ED94-C8B6-BF00-09288BB1E8EE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25717-6665-A23E-1306-17A981E20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200" y="2014126"/>
            <a:ext cx="8353599" cy="1301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77E82-0E77-19AD-AD35-481F7BDDD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024" y="3605089"/>
            <a:ext cx="5501950" cy="103535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DC23C1A-447D-B56C-5E11-EAD66B0E8930}"/>
              </a:ext>
            </a:extLst>
          </p:cNvPr>
          <p:cNvSpPr/>
          <p:nvPr/>
        </p:nvSpPr>
        <p:spPr>
          <a:xfrm>
            <a:off x="9233559" y="2034674"/>
            <a:ext cx="586597" cy="5875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66C93E-F8AA-0ADC-9229-5AC614FBC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804" y="5172496"/>
            <a:ext cx="6925574" cy="14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19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2C6B691A-74E4-99E4-9AF1-F437AD492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C838EA91-973F-5A12-6015-AF4FD4357F7B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FD3AC6B-D48B-1D20-83D0-AF801EB7BF75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759008A-3724-2087-C43C-13CAB3ECFBC0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2179001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PCA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99DBB86-5357-8DC8-E3A9-42243A989B99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Principal Component Analysis 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74FF4F8E-D9ED-F4BC-AF87-82A6A0C7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1D4465A9-EBD1-BED4-8E74-11CF61DFB671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5DD1F-D257-3017-3C6E-631F43C0E3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8"/>
          <a:stretch/>
        </p:blipFill>
        <p:spPr>
          <a:xfrm>
            <a:off x="1220427" y="1768516"/>
            <a:ext cx="10121372" cy="3262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F24A33-DACA-9C03-1E4E-12654B6C5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726" y="5356257"/>
            <a:ext cx="3680774" cy="9357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27BEF0-60EB-644C-8CAE-4ABB0BC07285}"/>
              </a:ext>
            </a:extLst>
          </p:cNvPr>
          <p:cNvSpPr/>
          <p:nvPr/>
        </p:nvSpPr>
        <p:spPr>
          <a:xfrm>
            <a:off x="5976074" y="5315232"/>
            <a:ext cx="527468" cy="5410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4806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B4FB3DF9-FE52-529C-BCAE-539641C3F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7A9B43B-6466-C7AE-5A38-8A68BEB4BE8B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EB5C994-F0FE-7678-1F31-2271A2CC477A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2665409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PCA vs FPCA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BFEEFAD-116B-9648-F50B-A99E472664AB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Principal Component Analysis 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F0E3CA5F-AF2E-48F1-FED9-242C0DDBE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46950-28F7-CDD8-6362-7F93BE931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7" y="2074925"/>
            <a:ext cx="5910397" cy="4012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F9D29-B340-E0D8-960F-5A9193C8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206" y="2043026"/>
            <a:ext cx="6196444" cy="41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04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75AD0980-0914-FBE0-EA3A-9A4ED2A8A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4DAA5055-1F8B-9B67-61B0-5A82C6C221EF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47AC5E5-3A9D-78E9-237E-4C318DEE178D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0E0ADF2-6B6F-9E45-8079-234610A4363F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2605317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Digits Dataset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F891BF3-8156-2BC4-5927-5D643F57F4A2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Risultati Clustering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4912825C-2D6A-A4DB-1114-2285A252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A6B44E8A-FEE0-994A-03B1-CF98627F6030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17187-4445-2A2E-4C42-B2B8278A3689}"/>
              </a:ext>
            </a:extLst>
          </p:cNvPr>
          <p:cNvSpPr txBox="1"/>
          <p:nvPr/>
        </p:nvSpPr>
        <p:spPr>
          <a:xfrm>
            <a:off x="671739" y="1728021"/>
            <a:ext cx="178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Shape: 1797x64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02D997-859B-7123-613E-C34CD8ABE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588" y="4260299"/>
            <a:ext cx="6981656" cy="1644665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2089C8D6-876E-7B4E-5290-59AACB6A2FD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19898" y="2828835"/>
            <a:ext cx="79522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b="1" dirty="0">
                <a:latin typeface="Arial" panose="020B0604020202020204" pitchFamily="34" charset="0"/>
              </a:rPr>
              <a:t> Contenuto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1797 immagini di cifre scritte a mano.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Formato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Ogni immagine è una matrice 8x8</a:t>
            </a:r>
            <a:r>
              <a:rPr lang="it-IT" altLang="it-IT" dirty="0">
                <a:latin typeface="Arial" panose="020B0604020202020204" pitchFamily="34" charset="0"/>
              </a:rPr>
              <a:t> </a:t>
            </a:r>
            <a:r>
              <a:rPr lang="it-IT" altLang="it-IT" dirty="0">
                <a:latin typeface="Arial" panose="020B0604020202020204" pitchFamily="34" charset="0"/>
                <a:sym typeface="Wingdings" panose="05000000000000000000" pitchFamily="2" charset="2"/>
              </a:rPr>
              <a:t> 64 caratteristiche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Scala di grigi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 valori dei pixel vanno da 0 (bianco) a 16 (nero).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Etichette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Ogni immagine ha un'etichetta che indica la sua cifra (da 0 a 9). </a:t>
            </a:r>
          </a:p>
        </p:txBody>
      </p:sp>
      <p:pic>
        <p:nvPicPr>
          <p:cNvPr id="2052" name="Picture 4" descr="load_digits — scikit-learn 1.6.1 documentation">
            <a:extLst>
              <a:ext uri="{FF2B5EF4-FFF2-40B4-BE49-F238E27FC236}">
                <a16:creationId xmlns:a16="http://schemas.microsoft.com/office/drawing/2014/main" id="{C4E00A5B-B3FF-F07E-F6B0-C84D2BB60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6" t="8315" r="21048" b="9968"/>
          <a:stretch/>
        </p:blipFill>
        <p:spPr bwMode="auto">
          <a:xfrm>
            <a:off x="5268546" y="918846"/>
            <a:ext cx="1654903" cy="167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61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C1FA92B7-24A3-5774-618D-A0D310E3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834057C-F657-EB5F-414F-27503B467568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E30B8F3-3224-9975-A19D-C68F07943FF6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64931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Digits + FPCA, n = 2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9F0BE8A-71E6-60C5-9071-BC734C1F2793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Risultati Clustering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DB09D96F-9138-9B2D-175D-82E6047F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1903F-2FC0-09C2-76CF-9960E788B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101" y="1932088"/>
            <a:ext cx="7087589" cy="1505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178DA4-1767-28B5-5762-F54DC0A9F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54" t="3092" r="3348" b="15394"/>
          <a:stretch/>
        </p:blipFill>
        <p:spPr>
          <a:xfrm>
            <a:off x="6362896" y="4100473"/>
            <a:ext cx="5409282" cy="2236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B5102E-B146-E632-D2BC-9F48D3B8BD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046" t="5768" r="3134" b="15977"/>
          <a:stretch/>
        </p:blipFill>
        <p:spPr>
          <a:xfrm>
            <a:off x="856806" y="4089457"/>
            <a:ext cx="5454683" cy="2236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B1468-FA5B-3E17-E254-448ADA8CA65F}"/>
              </a:ext>
            </a:extLst>
          </p:cNvPr>
          <p:cNvSpPr txBox="1"/>
          <p:nvPr/>
        </p:nvSpPr>
        <p:spPr>
          <a:xfrm>
            <a:off x="2755041" y="3667867"/>
            <a:ext cx="165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FCM Algorithm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4D6B0-4121-3A62-6A94-5AB9B683EC5C}"/>
              </a:ext>
            </a:extLst>
          </p:cNvPr>
          <p:cNvSpPr txBox="1"/>
          <p:nvPr/>
        </p:nvSpPr>
        <p:spPr>
          <a:xfrm>
            <a:off x="8310951" y="3667867"/>
            <a:ext cx="151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Labeled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7CB28-312F-8E30-103C-47F5CE9A1DC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7326"/>
          <a:stretch/>
        </p:blipFill>
        <p:spPr>
          <a:xfrm>
            <a:off x="4596749" y="695328"/>
            <a:ext cx="3429479" cy="11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67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83645275-B7D2-33D1-B1DE-82B95DA51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1C6F9A98-BC5B-9924-1474-099A4258011B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FA2EFE-8773-5BC0-DA2A-9C2B5D40A614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239CF99-D60D-3C37-7EFD-DDE69F31ED51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6618799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0D868BC-BE6E-46D3-53A1-C728B8690FCD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AD18EF24-898E-0EF8-B2D2-1DAD0E71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EDF55443-D1FF-5D99-9638-ADAFC7F8E04D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FC501-5FB5-A531-AE21-3DD5F91E7FBE}"/>
              </a:ext>
            </a:extLst>
          </p:cNvPr>
          <p:cNvSpPr txBox="1"/>
          <p:nvPr/>
        </p:nvSpPr>
        <p:spPr>
          <a:xfrm>
            <a:off x="2756145" y="1921347"/>
            <a:ext cx="6697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I diversi tessuti cerebrali, tra cui il liquido cerebrospinale, la materia bianca e la materia grigia, non sono ben distinguibili nelle RM, di conseguenza, i bordi tra le regioni si confondono tra loro, come nella seguente sezione: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72377-F0F8-CB40-082A-7B64B5BF6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647" y="3443213"/>
            <a:ext cx="2838705" cy="27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39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346B069E-3E14-22A7-9506-EA0A1DB25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80C78970-7F8D-599D-CCA3-0FFEC4F0B4C8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195FE34-4024-C83C-A847-E1F2AFA902D1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905A117-4B2D-7ED4-5796-4854E5897B86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6618799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FCM – Gustafson-Kessel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B06DA00-D637-1DFA-C8F4-D2DBF006B2DE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E0D323E5-99C1-F7C1-12F7-5DC2C7FF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F79355C2-5E1E-DF92-C518-8FC390873A69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65122-13D9-8120-5EA5-4C9281A8F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715" y="1997932"/>
            <a:ext cx="5270899" cy="2375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BAD042-E82A-1E11-9339-6CA801872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181" y="4684882"/>
            <a:ext cx="828790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6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A044CA8B-9CB6-24CE-C1F4-C69CD25A1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74275887-70C2-8710-3E2B-CA7ACC0B0766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30D115E-69FD-7EE5-57AA-5E23B2FE854E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279CB54-CDAE-C3C4-8366-8FDA5C74D42F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794261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Brain Tumor Segmentation con FCM (GK)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82E79D7-DAE8-7D43-3E96-A572C48FF7CA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FDFA0A15-3C04-42DB-B2C1-728232A6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4AC4C087-7377-336D-ECAE-5E5E0B5B7F36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BF77B-4466-F172-ADAB-76631B6B9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04" y="2026795"/>
            <a:ext cx="10412461" cy="2858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0134B2-B659-6256-61D7-319FC5035931}"/>
              </a:ext>
            </a:extLst>
          </p:cNvPr>
          <p:cNvSpPr txBox="1"/>
          <p:nvPr/>
        </p:nvSpPr>
        <p:spPr>
          <a:xfrm>
            <a:off x="2574934" y="5217354"/>
            <a:ext cx="7246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https://it.mathworks.com/help/fuzzy/brain-tumor-segmentation-using-fuzzy-c-means-clustering.html</a:t>
            </a:r>
          </a:p>
        </p:txBody>
      </p:sp>
    </p:spTree>
    <p:extLst>
      <p:ext uri="{BB962C8B-B14F-4D97-AF65-F5344CB8AC3E}">
        <p14:creationId xmlns:p14="http://schemas.microsoft.com/office/powerpoint/2010/main" val="3792117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019BAA04-8327-DEA6-A783-A02739FE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E1016598-54D7-B79D-A6B9-7D282000029C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02581F4-4B77-F954-BAC6-EDE42B6619F0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E69689E-9F25-D7D5-7758-930FE712FF2B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794261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Brain Tumor Segmentation con FCM (GK)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BAD7A05-8BF6-084C-DD91-B3454AEBA14E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D3A68741-C85B-9333-8533-BDB71E128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17CA3B2B-33E6-1C34-EB5A-E1F284E77776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77060-C897-8354-DE5E-48A9E1F2152C}"/>
              </a:ext>
            </a:extLst>
          </p:cNvPr>
          <p:cNvSpPr txBox="1"/>
          <p:nvPr/>
        </p:nvSpPr>
        <p:spPr>
          <a:xfrm>
            <a:off x="765725" y="2073145"/>
            <a:ext cx="57732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Questo esempio utilizza il dataset BraTS, che contiene volumi 4D. Ogni volume è di dimensioni 240×240×152×4. Le prime tre corrispondono all’altezza, larghezza e profondità dell’immagine 3D, mentre la quarta rappresenta le diverse modalità di scansione.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2DD5E7-98AD-C586-E36B-15C93E234D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743"/>
          <a:stretch/>
        </p:blipFill>
        <p:spPr>
          <a:xfrm>
            <a:off x="5140059" y="3837865"/>
            <a:ext cx="6157116" cy="16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53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42BAB52D-24E9-D0B7-E394-9A0273DF4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05465A3D-1F80-F0C1-4BD9-E3ED38009352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78CC17B-7794-2A4A-6D94-8618932B9521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D729C60-F282-9C3E-C435-18FEC22F38D1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794261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Brain Tumor Segmentation con FCM (GK)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33C1B0D-1FB4-F69B-3F88-0F32BA1E76F7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9A72FBA9-0DE3-2CCE-D3FC-102A85900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8C2F1305-8515-A037-58A3-BDD89B721154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CF308-74DC-31FA-9E0E-AB27216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85" y="2251581"/>
            <a:ext cx="7849695" cy="724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87D672-E94F-12A1-2BE9-EFB64C422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287" y="3417408"/>
            <a:ext cx="6039693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2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1AA20221-8813-8410-6CEC-E4BEC700C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2F99CFDA-1591-AA58-F29B-3647674E77EB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99826C-17CA-3362-F22D-B52B265A6A1E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4CE5F60-8861-8437-41CE-DF7A66F06992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6338603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Punto di Vista Epistemico vs Ontico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3DF7040-1809-20AF-F489-F672448AF2E6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Perché l’incertezza è importante?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7670BC20-D9C4-F89E-BA18-3FECCD8FF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A234947A-F5F8-9703-85A2-DEF8083E492E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9DB3D7C-1E56-0E06-03F7-AC73704DA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2582" y="2614753"/>
            <a:ext cx="5157787" cy="437181"/>
          </a:xfrm>
        </p:spPr>
        <p:txBody>
          <a:bodyPr/>
          <a:lstStyle/>
          <a:p>
            <a:pPr algn="ctr"/>
            <a:r>
              <a:rPr lang="it-IT" dirty="0"/>
              <a:t>Epistemico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15CE0185-DD4B-6A58-EA65-87B1FD0C8DA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59824" y="3076235"/>
                <a:ext cx="5157787" cy="14596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it-IT" sz="2400" dirty="0"/>
                  <a:t>La conoscenza su un oggetto sconosciuto x0 ∈ X è modellata da un Fuzzy Set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it-IT" sz="2400" dirty="0"/>
                  <a:t>: ∀x ∈ X,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it-IT" sz="2400" dirty="0"/>
                  <a:t>(x) è il grado di possibilità che x0 = x.</a:t>
                </a:r>
              </a:p>
            </p:txBody>
          </p:sp>
        </mc:Choice>
        <mc:Fallback xmlns="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15CE0185-DD4B-6A58-EA65-87B1FD0C8D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59824" y="3076235"/>
                <a:ext cx="5157787" cy="1459663"/>
              </a:xfrm>
              <a:blipFill>
                <a:blip r:embed="rId4"/>
                <a:stretch>
                  <a:fillRect l="-1182" t="-5439" r="-2009" b="-71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DB1FE2F-140D-378E-FB33-E99A66B7E7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923" y="2614753"/>
            <a:ext cx="5183188" cy="437181"/>
          </a:xfrm>
        </p:spPr>
        <p:txBody>
          <a:bodyPr/>
          <a:lstStyle/>
          <a:p>
            <a:pPr algn="ctr"/>
            <a:r>
              <a:rPr lang="it-IT" dirty="0"/>
              <a:t>Ontico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6351829-ADD4-9D94-DD9C-C1F5552F6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1947" y="3076235"/>
            <a:ext cx="5183188" cy="14596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dirty="0"/>
              <a:t>Le entità sono punti nello spazio F(X). Il “Lag Time” è una quantità che può assumere valori di appartenenza a diversi Fuzzy Set: breve, medio, lungo.</a:t>
            </a:r>
          </a:p>
        </p:txBody>
      </p:sp>
    </p:spTree>
    <p:extLst>
      <p:ext uri="{BB962C8B-B14F-4D97-AF65-F5344CB8AC3E}">
        <p14:creationId xmlns:p14="http://schemas.microsoft.com/office/powerpoint/2010/main" val="3591186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C665DBEF-87EE-BE8B-8FF2-F5C5277C9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D4174D12-CF77-1611-3278-BFF45C0DB9A7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C3FB03C-FD51-6961-56D3-DE9E14F03BCF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DBAE9F8-F4CB-E621-EB80-188E0CDEC4A5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794261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Brain Tumor Segmentation with FCM (GK)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05EC7B-1016-20F1-EAFD-B89F424BBD8D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5F9D9745-709C-1896-1458-8728FDFA9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C1838545-C8FF-7A83-13F3-9B6B0C4DCB86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852BC-2C1A-EB65-3280-84FD00A6A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522" y="2173680"/>
            <a:ext cx="6134956" cy="819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8CA50-BD57-F59B-F4A4-0715BFBE2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336" y="3230757"/>
            <a:ext cx="7535327" cy="447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A0CB4A-B988-6B40-B1F2-9F80FCFC2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842" y="3918462"/>
            <a:ext cx="5096586" cy="523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3345F-A702-E80A-A9DB-915AD69F7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842" y="4708004"/>
            <a:ext cx="5096586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70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C6982892-7B77-651D-AD2D-D9CB5D9A5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3EEE32D4-DAE9-5AF7-8468-3375EC391DB3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FB54568-A919-091D-20AE-75D20E827903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E661027-CF6E-EBBC-3ACB-08605E232E85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794261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Brain Tumor Segmentation with FCM (GK)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C71B882-C12B-1135-24A2-09075E36EE23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EAD454A7-B937-A544-8B1C-B38B353F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956F4D4F-C339-8B5C-50C1-A73071878A06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609E9-4305-C567-8483-FB4655D0A882}"/>
              </a:ext>
            </a:extLst>
          </p:cNvPr>
          <p:cNvSpPr txBox="1"/>
          <p:nvPr/>
        </p:nvSpPr>
        <p:spPr>
          <a:xfrm>
            <a:off x="2756145" y="2343088"/>
            <a:ext cx="6697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Ora identifichiamo i pixel tumorali nelle immagini di test con la funzione «segmentTumor», specificando l’indice del cluster che rappresenta il tumore.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0C505E-D834-9D82-4152-249157FD9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571" y="3520709"/>
            <a:ext cx="10356709" cy="19127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C0D028-CA79-FE74-0D70-A5016DD8C107}"/>
              </a:ext>
            </a:extLst>
          </p:cNvPr>
          <p:cNvCxnSpPr>
            <a:cxnSpLocks/>
          </p:cNvCxnSpPr>
          <p:nvPr/>
        </p:nvCxnSpPr>
        <p:spPr>
          <a:xfrm>
            <a:off x="1839817" y="5433435"/>
            <a:ext cx="9730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949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00619972-BD2E-19FF-4DDF-419A3C9A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3AC38B4B-44D7-1E0F-7CEE-86534EC900EC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3DD1DF5-8108-9426-2EEF-BA7859551624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6558E0B-FF9D-22FD-FA72-4B941DF9C832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794261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Segmentation with FCM (GK)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1996503-C41E-6EB1-AD4E-7F742D8D4BD6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00AE1983-CD5D-FE07-353C-018465A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23EB2912-9700-819F-CF26-2DD1148985AD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98435-8E37-FB86-02C1-CB8C45FCC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44" y="1461661"/>
            <a:ext cx="5460181" cy="52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59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1415FCB9-6EA5-CBE2-D0F1-D8D1713C1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C608DEB-64CE-41D3-A2FE-AEE485AABD70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997934CA-9183-2531-34FE-AB5DE5B8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E1C67-6142-DF02-CC81-F95849B8A7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64" t="3486" r="2724" b="3458"/>
          <a:stretch/>
        </p:blipFill>
        <p:spPr>
          <a:xfrm>
            <a:off x="2004909" y="1132114"/>
            <a:ext cx="8182181" cy="50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55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7B146E1D-152A-4E62-EB61-ED5132FC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336965F2-88A1-157B-707F-E28ACD93D133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ADB7C12-58C5-719E-A095-772B0235D607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234564E-1590-CF2B-4800-88990F6DA2EE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429644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Confronto con K-Means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CA2BF22-C70D-6239-C386-AA3877E8BC99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C4F6CE15-7BCF-2254-D507-06FDFF6E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224ACC93-3D6F-540E-C5E1-181070F7F88B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6095B-60B1-1A9C-E8BC-520F56FEFB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45" r="841" b="16863"/>
          <a:stretch/>
        </p:blipFill>
        <p:spPr>
          <a:xfrm>
            <a:off x="2463863" y="2082767"/>
            <a:ext cx="7282543" cy="356396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F08CBE5-5B4A-C746-5B68-BB13ED54AD84}"/>
              </a:ext>
            </a:extLst>
          </p:cNvPr>
          <p:cNvSpPr/>
          <p:nvPr/>
        </p:nvSpPr>
        <p:spPr>
          <a:xfrm>
            <a:off x="3820886" y="3559628"/>
            <a:ext cx="468086" cy="5116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46955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4F7D09D2-F0D4-989D-DB69-B0B627B72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45F57E52-A75B-76AE-F2B8-C09340BBB783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40AA5EF-CB76-1E5E-BD4A-3C05BF7D2FEA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5377459-A2CE-73D9-8D5C-EB47883DD879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517020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Conclusioni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D5C31F0-5135-37AB-B917-18D2FA3480B8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sz="1400" kern="0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15ACD699-618F-0EC3-D1E5-D3DE6697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135" y="5606716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11126469-340F-E734-6289-A0A2DCE2135C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A29112-086F-5AE1-10FA-19633083D5A8}"/>
              </a:ext>
            </a:extLst>
          </p:cNvPr>
          <p:cNvSpPr txBox="1"/>
          <p:nvPr/>
        </p:nvSpPr>
        <p:spPr>
          <a:xfrm>
            <a:off x="2220371" y="2049639"/>
            <a:ext cx="77512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1. </a:t>
            </a:r>
            <a:r>
              <a:rPr lang="it-IT" sz="2400" b="1" dirty="0"/>
              <a:t>Prestazioni Migliorate:  </a:t>
            </a:r>
          </a:p>
          <a:p>
            <a:r>
              <a:rPr lang="it-IT" sz="2400"/>
              <a:t>I </a:t>
            </a:r>
            <a:r>
              <a:rPr lang="it-IT" sz="2400" dirty="0"/>
              <a:t>risultati dimostrano che il fuzzy clustering supera il k-means standard in termini di qualità, essendo più robusto e cercando minimi globali.</a:t>
            </a:r>
          </a:p>
          <a:p>
            <a:endParaRPr lang="it-IT" sz="2400" dirty="0"/>
          </a:p>
          <a:p>
            <a:r>
              <a:rPr lang="it-IT" sz="2400" dirty="0"/>
              <a:t>2. </a:t>
            </a:r>
            <a:r>
              <a:rPr lang="it-IT" sz="2400" b="1" dirty="0"/>
              <a:t>Segmentazione Ottimizzata dei Tumori Cerebrali: </a:t>
            </a:r>
            <a:r>
              <a:rPr lang="it-IT" sz="2400" dirty="0"/>
              <a:t> </a:t>
            </a:r>
          </a:p>
          <a:p>
            <a:r>
              <a:rPr lang="it-IT" sz="2400" dirty="0"/>
              <a:t>L’FCM-GK riesce a identificare con maggiore precisione le boundary region, dove le caratteristiche dei tessuti tumorali e sani si sovrappongono, migliorando l’accuratezza nella segmentazione.</a:t>
            </a:r>
          </a:p>
        </p:txBody>
      </p:sp>
    </p:spTree>
    <p:extLst>
      <p:ext uri="{BB962C8B-B14F-4D97-AF65-F5344CB8AC3E}">
        <p14:creationId xmlns:p14="http://schemas.microsoft.com/office/powerpoint/2010/main" val="3523556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DB8C7FA4-A14F-1F67-A3F1-E374EBA2D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1A778C75-25C6-EC82-3431-D52E8EBDF9BE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4FE95C3-1103-47CD-9E6A-5BDF5342CE51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AFBFCB7-E6BD-B3C4-0C36-D1E53450BCE8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517020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Risultati Finali con FCM (GK)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DD0B64A-04D8-9B53-561E-78E778E3B3FB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FCM in Brain Tumor Segmentation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5A0DE91F-E663-07E7-6835-2EC1B7F2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CAAB1569-AA92-D5AC-FF8E-7F6E5E7D1BAF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96175E-86F4-A31A-9BE9-EE65B30F6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024" y="4327336"/>
            <a:ext cx="8040222" cy="15908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4F5BAD-CB98-0E89-BCDC-F01211BFBF16}"/>
              </a:ext>
            </a:extLst>
          </p:cNvPr>
          <p:cNvSpPr txBox="1"/>
          <p:nvPr/>
        </p:nvSpPr>
        <p:spPr>
          <a:xfrm>
            <a:off x="2157932" y="3520709"/>
            <a:ext cx="7894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Calcolo delle Componenti Connesse + Rimozione Elementi Piccoli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9FAE8-7179-A03D-5DB5-C6B9F643C8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06" t="68950"/>
          <a:stretch/>
        </p:blipFill>
        <p:spPr>
          <a:xfrm>
            <a:off x="2615216" y="1816969"/>
            <a:ext cx="6979836" cy="13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09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E9B15CB2-BA62-C5E6-FAC6-90C2392F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C581F958-004F-338F-A3A9-3A070244B411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DC729DC-EC28-4F11-514A-89A283318BD3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02E8CD8-DD3B-E55E-16CB-4C6C1683E374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64931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Clustering su Iris Dataset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70ABA29-3217-CF49-1FE7-3620ED917509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Risultati Clustering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38E92102-D301-281A-058E-5A0FA4EC9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23E7DBF2-9C29-BDC5-F052-67084D3EC6FF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AA428-8688-E64C-0823-D09724452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8"/>
          <a:stretch/>
        </p:blipFill>
        <p:spPr>
          <a:xfrm>
            <a:off x="2849690" y="1601780"/>
            <a:ext cx="6881882" cy="305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CCD4E6-AB73-B018-2036-A319C023A1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1401"/>
          <a:stretch/>
        </p:blipFill>
        <p:spPr>
          <a:xfrm>
            <a:off x="2903069" y="4753462"/>
            <a:ext cx="6988641" cy="18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42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89271A1C-5630-3F88-20A2-899C2FE3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48086774-3326-51E9-9BD1-946B3C8C8F3A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DABC4BC-1080-C412-2682-2E49CC09356E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E829130-5DA0-BECE-3341-02F24336F22C}"/>
              </a:ext>
            </a:extLst>
          </p:cNvPr>
          <p:cNvSpPr txBox="1">
            <a:spLocks/>
          </p:cNvSpPr>
          <p:nvPr/>
        </p:nvSpPr>
        <p:spPr>
          <a:xfrm>
            <a:off x="641316" y="771006"/>
            <a:ext cx="7929807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Iris + FPCA, n=2, varianza 100%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17DB153-0763-E0DE-29AA-551DCBEF007A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Risultati Clustering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DBB57287-356B-DE03-E2D3-2C8BCFE1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94BF128F-D19E-BEC0-5D8F-D9E5FFFC7781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22DE1A-4F1D-0141-6E39-197D3F151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389" y="2132502"/>
            <a:ext cx="6868484" cy="1686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16B87-817D-E420-E80E-62D5CD00B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654" y="4734777"/>
            <a:ext cx="4505954" cy="1790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18D0B9-7E5D-0FA5-00F8-E1B74E22EE22}"/>
              </a:ext>
            </a:extLst>
          </p:cNvPr>
          <p:cNvSpPr txBox="1"/>
          <p:nvPr/>
        </p:nvSpPr>
        <p:spPr>
          <a:xfrm>
            <a:off x="4721643" y="4303890"/>
            <a:ext cx="31379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/>
              <a:t>Possibilistic + Repulsion</a:t>
            </a:r>
          </a:p>
        </p:txBody>
      </p:sp>
    </p:spTree>
    <p:extLst>
      <p:ext uri="{BB962C8B-B14F-4D97-AF65-F5344CB8AC3E}">
        <p14:creationId xmlns:p14="http://schemas.microsoft.com/office/powerpoint/2010/main" val="500960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89597422-5F6A-BB54-C92E-40CB9E8F9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EEEF3C63-96A3-EF96-C92B-26043C2E01DF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E94BDF7-2FB2-8291-F337-80B9B2F10581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E434991-8D91-09E1-02A4-732E7C5E108C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64931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Wine Dataset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AA62AF7-0105-D2B5-26C1-6F369C37272C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Risultati Clustering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99136C68-262B-505C-A0EE-715DA9C13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B04589D1-A639-FEA8-2B3F-35087016787D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C545E-605E-30B7-9B05-E36BD9DC49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9" t="12439" b="723"/>
          <a:stretch/>
        </p:blipFill>
        <p:spPr>
          <a:xfrm>
            <a:off x="2771876" y="2222145"/>
            <a:ext cx="8179535" cy="3728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CA1E49-2577-5A8B-F0A5-CD3DBEF762EF}"/>
              </a:ext>
            </a:extLst>
          </p:cNvPr>
          <p:cNvSpPr txBox="1"/>
          <p:nvPr/>
        </p:nvSpPr>
        <p:spPr>
          <a:xfrm>
            <a:off x="3512516" y="1641103"/>
            <a:ext cx="6698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Il dataset contiene informazioni su </a:t>
            </a:r>
            <a:r>
              <a:rPr lang="it-IT" b="1" dirty="0"/>
              <a:t>178 campioni di vino</a:t>
            </a:r>
            <a:r>
              <a:rPr lang="it-IT" dirty="0"/>
              <a:t> con </a:t>
            </a:r>
            <a:r>
              <a:rPr lang="it-IT" b="1" dirty="0"/>
              <a:t>13 caratteristiche chimiche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867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FC5B358E-D926-8568-B86A-34AE5271F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16719810-E0A9-2E45-4063-9E4002FF52B9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DADAD51-C8AF-E8D4-5E02-3AB61F371CB1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A5EB65D-E2F3-9544-6F4F-4843D9DFBDD0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6338603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Punto di Vista Epistemico vs Ontico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D2FDE0C-5B90-F534-791E-00B8E7A9524C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Perché l’incertezza è importante?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01F177AC-CAD3-0C5D-529C-445B7A79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753AA52B-766C-3AF6-D82C-98DF3024B575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Fuzzy sets for the output variable. Very Low, Low, Medium, High, Very... |  Download Scientific Diagram">
            <a:extLst>
              <a:ext uri="{FF2B5EF4-FFF2-40B4-BE49-F238E27FC236}">
                <a16:creationId xmlns:a16="http://schemas.microsoft.com/office/drawing/2014/main" id="{3A7F9844-AC99-D3A5-1D26-4DC9B6BDC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10" y="2104538"/>
            <a:ext cx="80962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88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762457E2-7F2D-7D8C-FBDB-156CDC08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89F882C6-F0F9-723A-6F8B-7F1354260DFA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63FBDB0-71D5-CAD6-3167-51F00ADB3998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3592913-DB69-2512-D56B-A2CF6BF9003E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64931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Wine Dataset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17F3D65-833D-6CC8-ECAD-AFDB8A4F09FE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Risultati Clustering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DC0859F2-C3ED-AD0E-0B63-1C1268D56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CF888DC1-3A74-0035-2398-CF86155D929D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27B7B-E05B-CE8F-775E-7848D5C3D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258" y="1897527"/>
            <a:ext cx="5696745" cy="1829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E3C5F8-B4D9-E55F-F750-8453A5169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069" y="4115354"/>
            <a:ext cx="6782747" cy="1810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CCF04E-8E8A-5ED4-FE27-8CE4CF2E7A31}"/>
              </a:ext>
            </a:extLst>
          </p:cNvPr>
          <p:cNvSpPr txBox="1"/>
          <p:nvPr/>
        </p:nvSpPr>
        <p:spPr>
          <a:xfrm>
            <a:off x="2106558" y="2433706"/>
            <a:ext cx="101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Pre-PCA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F14A2-D66B-5891-3280-605786F5E9A3}"/>
              </a:ext>
            </a:extLst>
          </p:cNvPr>
          <p:cNvSpPr txBox="1"/>
          <p:nvPr/>
        </p:nvSpPr>
        <p:spPr>
          <a:xfrm>
            <a:off x="1611596" y="4651023"/>
            <a:ext cx="112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Post-PCA</a:t>
            </a:r>
          </a:p>
          <a:p>
            <a:r>
              <a:rPr lang="it-IT" dirty="0"/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2768715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82BF103A-2583-1BFD-B9E2-7E54ECC9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467B5B9D-D247-1E70-DDFC-B07E5854E9A9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4071274-6240-C815-49AA-93728D187059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5649314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Wine Dataset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1ED55D5-EE0F-27E5-61F6-324CB70C08D4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 Risultati Clustering</a:t>
            </a:r>
            <a:endParaRPr lang="it-IT" sz="1333" dirty="0">
              <a:latin typeface="Baloo 2 ExtraBold"/>
              <a:cs typeface="Baloo 2 ExtraBold"/>
            </a:endParaRP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97D2E1DA-2B40-4994-9A51-C92520E4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AB7C74-2D47-2635-4CA6-5F3BDD326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507" y="1743828"/>
            <a:ext cx="10040247" cy="4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8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EBCC06CB-B45B-88D1-2EF1-1D143332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389DBE97-94A8-63FF-407C-7F3715131AB2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B113C3F-8669-9650-BB5A-F473BDB6A58C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7FF82B-D6B7-E913-4AEF-857168793DF9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6338603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Unsupervised Learning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21A7CDC-F5E3-DA7B-A9FB-0CDBB0DB803C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Perché l’incertezza è importante?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1D8E773D-EA50-EC8C-8FB5-572505C3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FDD08237-4A84-5B93-9055-F98735F0ECB7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27BDBA6-83C8-4782-979F-7CEC20C58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9711" y="4095897"/>
            <a:ext cx="5157787" cy="437181"/>
          </a:xfrm>
        </p:spPr>
        <p:txBody>
          <a:bodyPr/>
          <a:lstStyle/>
          <a:p>
            <a:pPr algn="ctr"/>
            <a:r>
              <a:rPr lang="it-IT" dirty="0"/>
              <a:t>Epistemico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E77C2954-128F-CB78-B88C-66CF07314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9711" y="4533079"/>
            <a:ext cx="5157787" cy="3533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2400" dirty="0"/>
              <a:t>Possibilistic Clustering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40FE4B0-9F08-2AA3-5A3E-CE054DB6B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4410" y="4095897"/>
            <a:ext cx="5183188" cy="450829"/>
          </a:xfrm>
        </p:spPr>
        <p:txBody>
          <a:bodyPr/>
          <a:lstStyle/>
          <a:p>
            <a:pPr algn="ctr"/>
            <a:r>
              <a:rPr lang="it-IT" dirty="0"/>
              <a:t>Ontico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832D46E-867E-E62B-4793-C9ACF2112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4410" y="4560375"/>
            <a:ext cx="5183188" cy="36933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sz="2400" dirty="0"/>
              <a:t>Fuzzy C-Means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420F1E-CA06-2947-FF53-F0B64A2B777C}"/>
              </a:ext>
            </a:extLst>
          </p:cNvPr>
          <p:cNvSpPr txBox="1"/>
          <p:nvPr/>
        </p:nvSpPr>
        <p:spPr>
          <a:xfrm>
            <a:off x="2745474" y="2462333"/>
            <a:ext cx="69407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/>
              <a:t>Clustering:</a:t>
            </a:r>
            <a:r>
              <a:rPr lang="it-IT" sz="2000" dirty="0"/>
              <a:t> insieme di tecniche di analisi multivariata dei dati volte al raggruppamento di elementi in un insieme di dati.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78F23-3E9D-5461-BFC6-ED3B05C2F2D3}"/>
              </a:ext>
            </a:extLst>
          </p:cNvPr>
          <p:cNvSpPr txBox="1"/>
          <p:nvPr/>
        </p:nvSpPr>
        <p:spPr>
          <a:xfrm>
            <a:off x="5117164" y="3448392"/>
            <a:ext cx="2110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/>
              <a:t>Clustering Fuzzy?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174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618EAA2F-E2AC-A71D-9497-0FC904B14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CE8BBEBF-F0FC-C321-B20E-E5C8C464FFF9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63661E0-C6D5-AD35-E966-0C5BD091E754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E525125-E776-9AD3-1DC3-CBFB0134519C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3048940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Clustering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F969585-D004-6E48-2E7A-91B164984B59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DD0C6366-0C0B-0AAD-B802-1530BC951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C7B8DF00-26E6-5229-171E-6AFF76FF99D4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Fuzzy C-Means Clustering (FCM) Algorithm | by Aman Gupta | Geek Culture |  Medium">
            <a:extLst>
              <a:ext uri="{FF2B5EF4-FFF2-40B4-BE49-F238E27FC236}">
                <a16:creationId xmlns:a16="http://schemas.microsoft.com/office/drawing/2014/main" id="{E5D73458-D7CF-0CCD-18A0-BB6BA8B8E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12" y="1997188"/>
            <a:ext cx="8996646" cy="286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03B39-43AF-BEB6-3E1F-F27CC57C4CB8}"/>
              </a:ext>
            </a:extLst>
          </p:cNvPr>
          <p:cNvSpPr txBox="1"/>
          <p:nvPr/>
        </p:nvSpPr>
        <p:spPr>
          <a:xfrm>
            <a:off x="2743200" y="5040945"/>
            <a:ext cx="670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Gli algoritmi di fuzzy clustering, come il Fuzzy C-Means, sono del tipo «Soft Clustering», e assegnano ad ogni data point diversi gradi di appartenenza a ciascun cluster.</a:t>
            </a:r>
          </a:p>
        </p:txBody>
      </p:sp>
    </p:spTree>
    <p:extLst>
      <p:ext uri="{BB962C8B-B14F-4D97-AF65-F5344CB8AC3E}">
        <p14:creationId xmlns:p14="http://schemas.microsoft.com/office/powerpoint/2010/main" val="28283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69A65043-C187-C103-1913-6946FB58F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5A20AD55-568E-F867-1EC0-5BECD1F89A10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C2ED9E-6237-E391-E25C-1B3A34578B85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3442DE7-7155-B86A-E05D-EA084C83C772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4206528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C-Means (FCM)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AADAE4A-D9CC-658A-501A-58A785A5EF86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CBC1F2C4-C404-AF84-2196-1717B4F1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3BE3F563-F714-1F6F-1DE9-F13A0D836E0D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DB9A68-EC13-5969-D29A-FBEDA411424C}"/>
                  </a:ext>
                </a:extLst>
              </p:cNvPr>
              <p:cNvSpPr txBox="1"/>
              <p:nvPr/>
            </p:nvSpPr>
            <p:spPr>
              <a:xfrm>
                <a:off x="1132859" y="2466097"/>
                <a:ext cx="5238752" cy="12226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dirty="0"/>
                  <a:t>Ogni cluster Ci è rappresentato da un fuzzy set f</a:t>
                </a:r>
                <a:r>
                  <a:rPr lang="it-IT" baseline="-25000" dirty="0"/>
                  <a:t>Ci</a:t>
                </a:r>
                <a:r>
                  <a:rPr lang="it-IT" dirty="0"/>
                  <a:t>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𝐶𝑖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dirty="0"/>
                  <a:t> = 1. </a:t>
                </a:r>
                <a:br>
                  <a:rPr lang="it-IT" dirty="0"/>
                </a:br>
                <a:r>
                  <a:rPr lang="it-IT" dirty="0"/>
                  <a:t>Si assegna l’oggetto ai cluster con un grado di membership basato sulla distanza rispetto ad essi.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DB9A68-EC13-5969-D29A-FBEDA4114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59" y="2466097"/>
                <a:ext cx="5238752" cy="1222642"/>
              </a:xfrm>
              <a:prstGeom prst="rect">
                <a:avLst/>
              </a:prstGeom>
              <a:blipFill>
                <a:blip r:embed="rId4"/>
                <a:stretch>
                  <a:fillRect t="-13500" b="-9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52CF887-1E71-3978-0368-608351F6D32A}"/>
              </a:ext>
            </a:extLst>
          </p:cNvPr>
          <p:cNvSpPr txBox="1"/>
          <p:nvPr/>
        </p:nvSpPr>
        <p:spPr>
          <a:xfrm>
            <a:off x="1378521" y="4047709"/>
            <a:ext cx="4717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Vantaggi:</a:t>
            </a:r>
            <a:r>
              <a:rPr lang="it-IT" dirty="0"/>
              <a:t> cerca di evitare minimi locali. </a:t>
            </a:r>
            <a:br>
              <a:rPr lang="it-IT" dirty="0"/>
            </a:br>
            <a:r>
              <a:rPr lang="it-IT" b="1" dirty="0"/>
              <a:t>Problemi: </a:t>
            </a:r>
            <a:r>
              <a:rPr lang="it-IT" dirty="0"/>
              <a:t>può generare minimi globali indesiderati. Problema degli outlier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954C79-B414-5BCE-30A5-A3D4D54FD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072" t="2731" r="41009" b="7017"/>
          <a:stretch/>
        </p:blipFill>
        <p:spPr>
          <a:xfrm>
            <a:off x="6852613" y="1444313"/>
            <a:ext cx="4206528" cy="5049520"/>
          </a:xfrm>
          <a:prstGeom prst="rect">
            <a:avLst/>
          </a:prstGeom>
        </p:spPr>
      </p:pic>
      <p:sp>
        <p:nvSpPr>
          <p:cNvPr id="2" name="Arrow: Right 1">
            <a:hlinkClick r:id="rId7" action="ppaction://hlinksldjump"/>
            <a:extLst>
              <a:ext uri="{FF2B5EF4-FFF2-40B4-BE49-F238E27FC236}">
                <a16:creationId xmlns:a16="http://schemas.microsoft.com/office/drawing/2014/main" id="{23EA34B0-5C7F-FF29-C4E6-F13EFAB26209}"/>
              </a:ext>
            </a:extLst>
          </p:cNvPr>
          <p:cNvSpPr/>
          <p:nvPr/>
        </p:nvSpPr>
        <p:spPr>
          <a:xfrm>
            <a:off x="11268049" y="6221413"/>
            <a:ext cx="731820" cy="4308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6105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8D875D4D-647B-E5F9-919D-C68DD13C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15;p48">
            <a:extLst>
              <a:ext uri="{FF2B5EF4-FFF2-40B4-BE49-F238E27FC236}">
                <a16:creationId xmlns:a16="http://schemas.microsoft.com/office/drawing/2014/main" id="{CB260E66-D370-1988-A59D-48624CA55C7E}"/>
              </a:ext>
            </a:extLst>
          </p:cNvPr>
          <p:cNvSpPr/>
          <p:nvPr/>
        </p:nvSpPr>
        <p:spPr>
          <a:xfrm rot="11719705" flipH="1">
            <a:off x="-844534" y="5106125"/>
            <a:ext cx="2999123" cy="2459601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38AA1A2-238C-2856-870F-AB79641A2C26}"/>
              </a:ext>
            </a:extLst>
          </p:cNvPr>
          <p:cNvSpPr/>
          <p:nvPr/>
        </p:nvSpPr>
        <p:spPr>
          <a:xfrm>
            <a:off x="765923" y="1461661"/>
            <a:ext cx="1594184" cy="150395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it-IT" sz="135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E644320-B2A4-F0B9-7EF5-EDF4411B862E}"/>
              </a:ext>
            </a:extLst>
          </p:cNvPr>
          <p:cNvSpPr txBox="1">
            <a:spLocks/>
          </p:cNvSpPr>
          <p:nvPr/>
        </p:nvSpPr>
        <p:spPr>
          <a:xfrm>
            <a:off x="641317" y="771006"/>
            <a:ext cx="3048940" cy="73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kern="0" dirty="0">
                <a:latin typeface="Baloo 2 ExtraBold"/>
                <a:cs typeface="Baloo 2 ExtraBold"/>
              </a:rPr>
              <a:t>Fuzzy C-Means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870A345-62E8-6103-EAA8-7B1146BDD893}"/>
              </a:ext>
            </a:extLst>
          </p:cNvPr>
          <p:cNvSpPr/>
          <p:nvPr/>
        </p:nvSpPr>
        <p:spPr>
          <a:xfrm>
            <a:off x="10753" y="-521"/>
            <a:ext cx="12188764" cy="587575"/>
          </a:xfrm>
          <a:prstGeom prst="rect">
            <a:avLst/>
          </a:prstGeom>
          <a:solidFill>
            <a:srgbClr val="DBE1F0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300" dirty="0">
                <a:latin typeface="Baloo 2 ExtraBold"/>
                <a:cs typeface="Baloo 2 ExtraBold"/>
              </a:rPr>
              <a:t>   </a:t>
            </a:r>
            <a:r>
              <a:rPr lang="it-IT" sz="1400" kern="0" dirty="0">
                <a:latin typeface="Baloo 2 ExtraBold"/>
                <a:cs typeface="Baloo 2 ExtraBold"/>
              </a:rPr>
              <a:t>Fuzzy Clustering</a:t>
            </a:r>
          </a:p>
        </p:txBody>
      </p:sp>
      <p:pic>
        <p:nvPicPr>
          <p:cNvPr id="8" name="Immagine 7" descr="Universit degli Studi di Milano Bicocca Logo PNG Transparent &amp; SVG Vector -  Freebie Supply">
            <a:extLst>
              <a:ext uri="{FF2B5EF4-FFF2-40B4-BE49-F238E27FC236}">
                <a16:creationId xmlns:a16="http://schemas.microsoft.com/office/drawing/2014/main" id="{007916EB-F1F9-EFEC-DDF1-3B7D9962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11" y="96254"/>
            <a:ext cx="1237916" cy="1251284"/>
          </a:xfrm>
          <a:prstGeom prst="rect">
            <a:avLst/>
          </a:prstGeom>
        </p:spPr>
      </p:pic>
      <p:sp>
        <p:nvSpPr>
          <p:cNvPr id="9" name="Google Shape;1815;p48">
            <a:extLst>
              <a:ext uri="{FF2B5EF4-FFF2-40B4-BE49-F238E27FC236}">
                <a16:creationId xmlns:a16="http://schemas.microsoft.com/office/drawing/2014/main" id="{113D5035-0EB6-ECD8-D516-9778B2B7240D}"/>
              </a:ext>
            </a:extLst>
          </p:cNvPr>
          <p:cNvSpPr/>
          <p:nvPr/>
        </p:nvSpPr>
        <p:spPr>
          <a:xfrm rot="11719705" flipH="1">
            <a:off x="-1238493" y="4914927"/>
            <a:ext cx="4008437" cy="3221600"/>
          </a:xfrm>
          <a:custGeom>
            <a:avLst/>
            <a:gdLst/>
            <a:ahLst/>
            <a:cxnLst/>
            <a:rect l="l" t="t" r="r" b="b"/>
            <a:pathLst>
              <a:path w="1640321" h="1345239" extrusionOk="0">
                <a:moveTo>
                  <a:pt x="263650" y="158105"/>
                </a:moveTo>
                <a:cubicBezTo>
                  <a:pt x="99775" y="297301"/>
                  <a:pt x="5701" y="511268"/>
                  <a:pt x="244" y="726212"/>
                </a:cubicBezTo>
                <a:cubicBezTo>
                  <a:pt x="-4399" y="909064"/>
                  <a:pt x="57096" y="1099248"/>
                  <a:pt x="192301" y="1222480"/>
                </a:cubicBezTo>
                <a:cubicBezTo>
                  <a:pt x="327506" y="1345712"/>
                  <a:pt x="541472" y="1387007"/>
                  <a:pt x="700216" y="1296028"/>
                </a:cubicBezTo>
                <a:cubicBezTo>
                  <a:pt x="819620" y="1227611"/>
                  <a:pt x="899277" y="1095338"/>
                  <a:pt x="1029677" y="1051274"/>
                </a:cubicBezTo>
                <a:cubicBezTo>
                  <a:pt x="1110719" y="1023907"/>
                  <a:pt x="1198847" y="1035229"/>
                  <a:pt x="1284205" y="1041419"/>
                </a:cubicBezTo>
                <a:cubicBezTo>
                  <a:pt x="1369482" y="1047527"/>
                  <a:pt x="1461112" y="1046550"/>
                  <a:pt x="1532462" y="999391"/>
                </a:cubicBezTo>
                <a:cubicBezTo>
                  <a:pt x="1628083" y="936105"/>
                  <a:pt x="1658626" y="803344"/>
                  <a:pt x="1630037" y="692247"/>
                </a:cubicBezTo>
                <a:cubicBezTo>
                  <a:pt x="1601530" y="581232"/>
                  <a:pt x="1525457" y="488706"/>
                  <a:pt x="1443845" y="408235"/>
                </a:cubicBezTo>
                <a:cubicBezTo>
                  <a:pt x="1213915" y="181562"/>
                  <a:pt x="880137" y="-67508"/>
                  <a:pt x="540576" y="16791"/>
                </a:cubicBezTo>
                <a:cubicBezTo>
                  <a:pt x="439172" y="42040"/>
                  <a:pt x="343389" y="90421"/>
                  <a:pt x="263650" y="158105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2A162-34B7-DDCA-51CD-361E0799F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626" y="2245093"/>
            <a:ext cx="4203018" cy="1029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620C5E-6DCA-7452-8399-0F0284444E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153" b="70020"/>
          <a:stretch/>
        </p:blipFill>
        <p:spPr>
          <a:xfrm>
            <a:off x="1798949" y="3583309"/>
            <a:ext cx="8594101" cy="10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61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1287</Words>
  <Application>Microsoft Office PowerPoint</Application>
  <PresentationFormat>Widescreen</PresentationFormat>
  <Paragraphs>163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Anaheim</vt:lpstr>
      <vt:lpstr>Aptos</vt:lpstr>
      <vt:lpstr>Aptos Display</vt:lpstr>
      <vt:lpstr>Arial</vt:lpstr>
      <vt:lpstr>Baloo 2 ExtraBold</vt:lpstr>
      <vt:lpstr>Calibri</vt:lpstr>
      <vt:lpstr>Cambria Math</vt:lpstr>
      <vt:lpstr>DM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e.oltolini2@campus.unimib.it</cp:lastModifiedBy>
  <cp:revision>1</cp:revision>
  <dcterms:created xsi:type="dcterms:W3CDTF">2025-02-12T09:52:17Z</dcterms:created>
  <dcterms:modified xsi:type="dcterms:W3CDTF">2025-02-26T14:10:45Z</dcterms:modified>
</cp:coreProperties>
</file>